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349" r:id="rId2"/>
    <p:sldId id="380" r:id="rId3"/>
    <p:sldId id="313" r:id="rId4"/>
    <p:sldId id="405" r:id="rId5"/>
    <p:sldId id="350" r:id="rId6"/>
    <p:sldId id="355" r:id="rId7"/>
    <p:sldId id="354" r:id="rId8"/>
    <p:sldId id="351" r:id="rId9"/>
    <p:sldId id="353" r:id="rId10"/>
    <p:sldId id="356" r:id="rId11"/>
    <p:sldId id="360" r:id="rId12"/>
    <p:sldId id="357" r:id="rId13"/>
    <p:sldId id="362" r:id="rId14"/>
    <p:sldId id="364" r:id="rId15"/>
    <p:sldId id="365" r:id="rId16"/>
    <p:sldId id="367" r:id="rId17"/>
    <p:sldId id="368" r:id="rId18"/>
    <p:sldId id="371" r:id="rId19"/>
    <p:sldId id="369" r:id="rId20"/>
    <p:sldId id="370" r:id="rId21"/>
    <p:sldId id="372" r:id="rId22"/>
    <p:sldId id="374" r:id="rId23"/>
    <p:sldId id="375" r:id="rId24"/>
    <p:sldId id="412" r:id="rId25"/>
    <p:sldId id="409" r:id="rId26"/>
    <p:sldId id="411" r:id="rId27"/>
    <p:sldId id="410" r:id="rId28"/>
    <p:sldId id="413" r:id="rId29"/>
    <p:sldId id="377" r:id="rId30"/>
    <p:sldId id="383" r:id="rId31"/>
    <p:sldId id="389" r:id="rId32"/>
    <p:sldId id="387" r:id="rId33"/>
    <p:sldId id="397" r:id="rId34"/>
    <p:sldId id="398" r:id="rId35"/>
    <p:sldId id="393" r:id="rId36"/>
    <p:sldId id="394" r:id="rId37"/>
    <p:sldId id="399" r:id="rId38"/>
    <p:sldId id="402" r:id="rId39"/>
    <p:sldId id="400" r:id="rId40"/>
    <p:sldId id="391" r:id="rId41"/>
    <p:sldId id="392" r:id="rId42"/>
    <p:sldId id="382" r:id="rId43"/>
    <p:sldId id="403" r:id="rId44"/>
    <p:sldId id="404" r:id="rId45"/>
    <p:sldId id="385" r:id="rId46"/>
    <p:sldId id="407" r:id="rId47"/>
    <p:sldId id="406" r:id="rId48"/>
    <p:sldId id="376" r:id="rId49"/>
    <p:sldId id="378" r:id="rId50"/>
    <p:sldId id="379" r:id="rId51"/>
    <p:sldId id="381" r:id="rId52"/>
    <p:sldId id="408" r:id="rId53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>
      <p:cViewPr varScale="1">
        <p:scale>
          <a:sx n="114" d="100"/>
          <a:sy n="114" d="100"/>
        </p:scale>
        <p:origin x="72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A604A8-6578-4E00-8D67-6B66F6025A5B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6BFBFD1-B50B-43C2-8D8D-4CCC365F1DD5}">
      <dgm:prSet/>
      <dgm:spPr/>
      <dgm:t>
        <a:bodyPr/>
        <a:lstStyle/>
        <a:p>
          <a:r>
            <a:rPr lang="en-GB" dirty="0">
              <a:latin typeface="Arial Nova"/>
            </a:rPr>
            <a:t>Save time</a:t>
          </a:r>
          <a:endParaRPr lang="en-US" dirty="0">
            <a:latin typeface="Arial Nova"/>
          </a:endParaRPr>
        </a:p>
      </dgm:t>
    </dgm:pt>
    <dgm:pt modelId="{CE99BCC0-6B09-4ACB-8984-8A776DBE4A46}" type="parTrans" cxnId="{49CF1EC2-0FE5-43C8-B2C2-091F1AF2E04F}">
      <dgm:prSet/>
      <dgm:spPr/>
      <dgm:t>
        <a:bodyPr/>
        <a:lstStyle/>
        <a:p>
          <a:endParaRPr lang="en-US"/>
        </a:p>
      </dgm:t>
    </dgm:pt>
    <dgm:pt modelId="{D7F5CD36-AA79-428A-8E6C-1254FF4CE00F}" type="sibTrans" cxnId="{49CF1EC2-0FE5-43C8-B2C2-091F1AF2E04F}">
      <dgm:prSet/>
      <dgm:spPr/>
      <dgm:t>
        <a:bodyPr/>
        <a:lstStyle/>
        <a:p>
          <a:endParaRPr lang="en-US"/>
        </a:p>
      </dgm:t>
    </dgm:pt>
    <dgm:pt modelId="{5EB4C3AB-E5AB-49CD-99CF-17AE9739DA66}">
      <dgm:prSet/>
      <dgm:spPr/>
      <dgm:t>
        <a:bodyPr/>
        <a:lstStyle/>
        <a:p>
          <a:r>
            <a:rPr lang="en-GB" dirty="0">
              <a:latin typeface="Arial Nova"/>
            </a:rPr>
            <a:t>Hardware independent</a:t>
          </a:r>
          <a:endParaRPr lang="en-US" dirty="0">
            <a:latin typeface="Arial Nova"/>
          </a:endParaRPr>
        </a:p>
      </dgm:t>
    </dgm:pt>
    <dgm:pt modelId="{ED0B92F0-2F09-4287-96A9-F6CC14DB2845}" type="parTrans" cxnId="{E7357C3E-2B05-4FE5-AE9D-09DD3A5BAD3C}">
      <dgm:prSet/>
      <dgm:spPr/>
      <dgm:t>
        <a:bodyPr/>
        <a:lstStyle/>
        <a:p>
          <a:endParaRPr lang="en-US"/>
        </a:p>
      </dgm:t>
    </dgm:pt>
    <dgm:pt modelId="{332112A3-CC8B-438F-AE40-81FA0E7B7D11}" type="sibTrans" cxnId="{E7357C3E-2B05-4FE5-AE9D-09DD3A5BAD3C}">
      <dgm:prSet/>
      <dgm:spPr/>
      <dgm:t>
        <a:bodyPr/>
        <a:lstStyle/>
        <a:p>
          <a:endParaRPr lang="en-US"/>
        </a:p>
      </dgm:t>
    </dgm:pt>
    <dgm:pt modelId="{492C9774-F2B1-4052-8343-096873EAC286}">
      <dgm:prSet/>
      <dgm:spPr/>
      <dgm:t>
        <a:bodyPr/>
        <a:lstStyle/>
        <a:p>
          <a:r>
            <a:rPr lang="en-GB" dirty="0">
              <a:latin typeface="Arial Nova"/>
            </a:rPr>
            <a:t>Cheap failures</a:t>
          </a:r>
          <a:endParaRPr lang="en-US" dirty="0">
            <a:latin typeface="Arial Nova"/>
          </a:endParaRPr>
        </a:p>
      </dgm:t>
    </dgm:pt>
    <dgm:pt modelId="{FA449614-7807-4824-9DF6-078D8632DCE8}" type="parTrans" cxnId="{B4F37200-C274-4063-BA3F-BCD31B203B3E}">
      <dgm:prSet/>
      <dgm:spPr/>
      <dgm:t>
        <a:bodyPr/>
        <a:lstStyle/>
        <a:p>
          <a:endParaRPr lang="en-US"/>
        </a:p>
      </dgm:t>
    </dgm:pt>
    <dgm:pt modelId="{3E7FEF24-9C07-4292-B1FB-5F7DB013C81F}" type="sibTrans" cxnId="{B4F37200-C274-4063-BA3F-BCD31B203B3E}">
      <dgm:prSet/>
      <dgm:spPr/>
      <dgm:t>
        <a:bodyPr/>
        <a:lstStyle/>
        <a:p>
          <a:endParaRPr lang="en-US"/>
        </a:p>
      </dgm:t>
    </dgm:pt>
    <dgm:pt modelId="{45127E4F-E04D-476C-8878-FCEC80B103DE}" type="pres">
      <dgm:prSet presAssocID="{F8A604A8-6578-4E00-8D67-6B66F6025A5B}" presName="root" presStyleCnt="0">
        <dgm:presLayoutVars>
          <dgm:dir/>
          <dgm:resizeHandles val="exact"/>
        </dgm:presLayoutVars>
      </dgm:prSet>
      <dgm:spPr/>
    </dgm:pt>
    <dgm:pt modelId="{12CDCDE1-3075-4A00-A74D-5A651343D726}" type="pres">
      <dgm:prSet presAssocID="{06BFBFD1-B50B-43C2-8D8D-4CCC365F1DD5}" presName="compNode" presStyleCnt="0"/>
      <dgm:spPr/>
    </dgm:pt>
    <dgm:pt modelId="{DFF0C160-51C4-4A4A-8400-013786F80ADD}" type="pres">
      <dgm:prSet presAssocID="{06BFBFD1-B50B-43C2-8D8D-4CCC365F1D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2FFA866-6DE0-4C35-AA63-8F7AFC19ADF0}" type="pres">
      <dgm:prSet presAssocID="{06BFBFD1-B50B-43C2-8D8D-4CCC365F1DD5}" presName="spaceRect" presStyleCnt="0"/>
      <dgm:spPr/>
    </dgm:pt>
    <dgm:pt modelId="{B6973D34-DABC-4BB2-BE67-73C1F1896A09}" type="pres">
      <dgm:prSet presAssocID="{06BFBFD1-B50B-43C2-8D8D-4CCC365F1DD5}" presName="textRect" presStyleLbl="revTx" presStyleIdx="0" presStyleCnt="3">
        <dgm:presLayoutVars>
          <dgm:chMax val="1"/>
          <dgm:chPref val="1"/>
        </dgm:presLayoutVars>
      </dgm:prSet>
      <dgm:spPr/>
    </dgm:pt>
    <dgm:pt modelId="{7389C96A-FA53-4972-B232-62057748A1E6}" type="pres">
      <dgm:prSet presAssocID="{D7F5CD36-AA79-428A-8E6C-1254FF4CE00F}" presName="sibTrans" presStyleCnt="0"/>
      <dgm:spPr/>
    </dgm:pt>
    <dgm:pt modelId="{6DCFFB44-1543-474D-B4C3-FE41024EAF56}" type="pres">
      <dgm:prSet presAssocID="{5EB4C3AB-E5AB-49CD-99CF-17AE9739DA66}" presName="compNode" presStyleCnt="0"/>
      <dgm:spPr/>
    </dgm:pt>
    <dgm:pt modelId="{99C2792A-2777-4C37-A2EA-EB872B531984}" type="pres">
      <dgm:prSet presAssocID="{5EB4C3AB-E5AB-49CD-99CF-17AE9739DA6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CE8DD9F-C4DF-45A5-A568-767214B2A6DC}" type="pres">
      <dgm:prSet presAssocID="{5EB4C3AB-E5AB-49CD-99CF-17AE9739DA66}" presName="spaceRect" presStyleCnt="0"/>
      <dgm:spPr/>
    </dgm:pt>
    <dgm:pt modelId="{66E59F3E-7DD1-47D4-95EB-20439313D80F}" type="pres">
      <dgm:prSet presAssocID="{5EB4C3AB-E5AB-49CD-99CF-17AE9739DA66}" presName="textRect" presStyleLbl="revTx" presStyleIdx="1" presStyleCnt="3">
        <dgm:presLayoutVars>
          <dgm:chMax val="1"/>
          <dgm:chPref val="1"/>
        </dgm:presLayoutVars>
      </dgm:prSet>
      <dgm:spPr/>
    </dgm:pt>
    <dgm:pt modelId="{02DAB12C-4B7F-4FD9-87DB-CC9CCA6FA48C}" type="pres">
      <dgm:prSet presAssocID="{332112A3-CC8B-438F-AE40-81FA0E7B7D11}" presName="sibTrans" presStyleCnt="0"/>
      <dgm:spPr/>
    </dgm:pt>
    <dgm:pt modelId="{F070DB14-4851-48E0-B411-5C3D7C6A84C2}" type="pres">
      <dgm:prSet presAssocID="{492C9774-F2B1-4052-8343-096873EAC286}" presName="compNode" presStyleCnt="0"/>
      <dgm:spPr/>
    </dgm:pt>
    <dgm:pt modelId="{B949AA21-6620-4BC0-BBEC-6370D69DE9F3}" type="pres">
      <dgm:prSet presAssocID="{492C9774-F2B1-4052-8343-096873EAC28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7067586-9D80-4206-B81D-C31538BB1060}" type="pres">
      <dgm:prSet presAssocID="{492C9774-F2B1-4052-8343-096873EAC286}" presName="spaceRect" presStyleCnt="0"/>
      <dgm:spPr/>
    </dgm:pt>
    <dgm:pt modelId="{3BE0CE16-D46E-4475-B411-E5F0AD595DC8}" type="pres">
      <dgm:prSet presAssocID="{492C9774-F2B1-4052-8343-096873EAC28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4F37200-C274-4063-BA3F-BCD31B203B3E}" srcId="{F8A604A8-6578-4E00-8D67-6B66F6025A5B}" destId="{492C9774-F2B1-4052-8343-096873EAC286}" srcOrd="2" destOrd="0" parTransId="{FA449614-7807-4824-9DF6-078D8632DCE8}" sibTransId="{3E7FEF24-9C07-4292-B1FB-5F7DB013C81F}"/>
    <dgm:cxn modelId="{E7357C3E-2B05-4FE5-AE9D-09DD3A5BAD3C}" srcId="{F8A604A8-6578-4E00-8D67-6B66F6025A5B}" destId="{5EB4C3AB-E5AB-49CD-99CF-17AE9739DA66}" srcOrd="1" destOrd="0" parTransId="{ED0B92F0-2F09-4287-96A9-F6CC14DB2845}" sibTransId="{332112A3-CC8B-438F-AE40-81FA0E7B7D11}"/>
    <dgm:cxn modelId="{C448743F-B98E-4CC2-9E29-DF7AD3013F1A}" type="presOf" srcId="{06BFBFD1-B50B-43C2-8D8D-4CCC365F1DD5}" destId="{B6973D34-DABC-4BB2-BE67-73C1F1896A09}" srcOrd="0" destOrd="0" presId="urn:microsoft.com/office/officeart/2018/2/layout/IconLabelList"/>
    <dgm:cxn modelId="{0D327C51-764E-43A4-A95A-5DEB8E7D7C9D}" type="presOf" srcId="{492C9774-F2B1-4052-8343-096873EAC286}" destId="{3BE0CE16-D46E-4475-B411-E5F0AD595DC8}" srcOrd="0" destOrd="0" presId="urn:microsoft.com/office/officeart/2018/2/layout/IconLabelList"/>
    <dgm:cxn modelId="{FF2C6982-BFBC-4853-AAB6-D94F3E426857}" type="presOf" srcId="{F8A604A8-6578-4E00-8D67-6B66F6025A5B}" destId="{45127E4F-E04D-476C-8878-FCEC80B103DE}" srcOrd="0" destOrd="0" presId="urn:microsoft.com/office/officeart/2018/2/layout/IconLabelList"/>
    <dgm:cxn modelId="{49CF1EC2-0FE5-43C8-B2C2-091F1AF2E04F}" srcId="{F8A604A8-6578-4E00-8D67-6B66F6025A5B}" destId="{06BFBFD1-B50B-43C2-8D8D-4CCC365F1DD5}" srcOrd="0" destOrd="0" parTransId="{CE99BCC0-6B09-4ACB-8984-8A776DBE4A46}" sibTransId="{D7F5CD36-AA79-428A-8E6C-1254FF4CE00F}"/>
    <dgm:cxn modelId="{589CD4D9-E818-4080-A64A-53B248B50761}" type="presOf" srcId="{5EB4C3AB-E5AB-49CD-99CF-17AE9739DA66}" destId="{66E59F3E-7DD1-47D4-95EB-20439313D80F}" srcOrd="0" destOrd="0" presId="urn:microsoft.com/office/officeart/2018/2/layout/IconLabelList"/>
    <dgm:cxn modelId="{D33BA958-43A7-46F3-B28F-4CF624F76552}" type="presParOf" srcId="{45127E4F-E04D-476C-8878-FCEC80B103DE}" destId="{12CDCDE1-3075-4A00-A74D-5A651343D726}" srcOrd="0" destOrd="0" presId="urn:microsoft.com/office/officeart/2018/2/layout/IconLabelList"/>
    <dgm:cxn modelId="{6E3C8BA5-16E1-438C-9ADA-49E93F8557AB}" type="presParOf" srcId="{12CDCDE1-3075-4A00-A74D-5A651343D726}" destId="{DFF0C160-51C4-4A4A-8400-013786F80ADD}" srcOrd="0" destOrd="0" presId="urn:microsoft.com/office/officeart/2018/2/layout/IconLabelList"/>
    <dgm:cxn modelId="{BCB9722F-D4EC-4298-9CE4-94B1E03537D9}" type="presParOf" srcId="{12CDCDE1-3075-4A00-A74D-5A651343D726}" destId="{A2FFA866-6DE0-4C35-AA63-8F7AFC19ADF0}" srcOrd="1" destOrd="0" presId="urn:microsoft.com/office/officeart/2018/2/layout/IconLabelList"/>
    <dgm:cxn modelId="{F667320B-CEA8-4BE1-ADAA-7242C79C1CEA}" type="presParOf" srcId="{12CDCDE1-3075-4A00-A74D-5A651343D726}" destId="{B6973D34-DABC-4BB2-BE67-73C1F1896A09}" srcOrd="2" destOrd="0" presId="urn:microsoft.com/office/officeart/2018/2/layout/IconLabelList"/>
    <dgm:cxn modelId="{313E924F-F43A-4099-AB7D-41EDB2E7BBCF}" type="presParOf" srcId="{45127E4F-E04D-476C-8878-FCEC80B103DE}" destId="{7389C96A-FA53-4972-B232-62057748A1E6}" srcOrd="1" destOrd="0" presId="urn:microsoft.com/office/officeart/2018/2/layout/IconLabelList"/>
    <dgm:cxn modelId="{B807A91B-B9B6-4410-A348-66413345788F}" type="presParOf" srcId="{45127E4F-E04D-476C-8878-FCEC80B103DE}" destId="{6DCFFB44-1543-474D-B4C3-FE41024EAF56}" srcOrd="2" destOrd="0" presId="urn:microsoft.com/office/officeart/2018/2/layout/IconLabelList"/>
    <dgm:cxn modelId="{E4BF053E-B6FA-47F1-B3CD-9674A401877D}" type="presParOf" srcId="{6DCFFB44-1543-474D-B4C3-FE41024EAF56}" destId="{99C2792A-2777-4C37-A2EA-EB872B531984}" srcOrd="0" destOrd="0" presId="urn:microsoft.com/office/officeart/2018/2/layout/IconLabelList"/>
    <dgm:cxn modelId="{70F07A92-BA48-4FA8-8A00-60BC9C2485D3}" type="presParOf" srcId="{6DCFFB44-1543-474D-B4C3-FE41024EAF56}" destId="{5CE8DD9F-C4DF-45A5-A568-767214B2A6DC}" srcOrd="1" destOrd="0" presId="urn:microsoft.com/office/officeart/2018/2/layout/IconLabelList"/>
    <dgm:cxn modelId="{886860A1-4B22-4288-BEF8-0B2650F67B17}" type="presParOf" srcId="{6DCFFB44-1543-474D-B4C3-FE41024EAF56}" destId="{66E59F3E-7DD1-47D4-95EB-20439313D80F}" srcOrd="2" destOrd="0" presId="urn:microsoft.com/office/officeart/2018/2/layout/IconLabelList"/>
    <dgm:cxn modelId="{66E14236-A07A-41C7-A53B-EEA83394B1B0}" type="presParOf" srcId="{45127E4F-E04D-476C-8878-FCEC80B103DE}" destId="{02DAB12C-4B7F-4FD9-87DB-CC9CCA6FA48C}" srcOrd="3" destOrd="0" presId="urn:microsoft.com/office/officeart/2018/2/layout/IconLabelList"/>
    <dgm:cxn modelId="{B6037317-CEC7-4D86-B4BC-FE1DFFFAAEAF}" type="presParOf" srcId="{45127E4F-E04D-476C-8878-FCEC80B103DE}" destId="{F070DB14-4851-48E0-B411-5C3D7C6A84C2}" srcOrd="4" destOrd="0" presId="urn:microsoft.com/office/officeart/2018/2/layout/IconLabelList"/>
    <dgm:cxn modelId="{A2A9C2A3-8FB3-41ED-864E-C944B4F53092}" type="presParOf" srcId="{F070DB14-4851-48E0-B411-5C3D7C6A84C2}" destId="{B949AA21-6620-4BC0-BBEC-6370D69DE9F3}" srcOrd="0" destOrd="0" presId="urn:microsoft.com/office/officeart/2018/2/layout/IconLabelList"/>
    <dgm:cxn modelId="{33069567-C9F7-4E65-AD5F-B720BA1DA465}" type="presParOf" srcId="{F070DB14-4851-48E0-B411-5C3D7C6A84C2}" destId="{B7067586-9D80-4206-B81D-C31538BB1060}" srcOrd="1" destOrd="0" presId="urn:microsoft.com/office/officeart/2018/2/layout/IconLabelList"/>
    <dgm:cxn modelId="{6B597EF4-90C1-42E7-A415-47B85CDEA3E5}" type="presParOf" srcId="{F070DB14-4851-48E0-B411-5C3D7C6A84C2}" destId="{3BE0CE16-D46E-4475-B411-E5F0AD595DC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CA7A6F-68A2-4B8D-83FB-8F066462A47E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8D21C15-B0AB-4DE1-94C1-05A73F248F71}">
      <dgm:prSet phldrT="[Text]" phldr="0"/>
      <dgm:spPr/>
      <dgm:t>
        <a:bodyPr/>
        <a:lstStyle/>
        <a:p>
          <a:r>
            <a:rPr lang="en-GB" dirty="0">
              <a:latin typeface="Calibri"/>
            </a:rPr>
            <a:t>Visual</a:t>
          </a:r>
          <a:endParaRPr lang="en-GB" dirty="0"/>
        </a:p>
      </dgm:t>
    </dgm:pt>
    <dgm:pt modelId="{FC48AD57-F648-46BA-84A3-193769A74CB8}" type="parTrans" cxnId="{DE6FC7B1-9EB7-4164-824E-CAF6EF19D211}">
      <dgm:prSet/>
      <dgm:spPr/>
      <dgm:t>
        <a:bodyPr/>
        <a:lstStyle/>
        <a:p>
          <a:endParaRPr lang="en-GB"/>
        </a:p>
      </dgm:t>
    </dgm:pt>
    <dgm:pt modelId="{4C73A254-25BA-4FC5-8474-C6DC959978B8}" type="sibTrans" cxnId="{DE6FC7B1-9EB7-4164-824E-CAF6EF19D211}">
      <dgm:prSet/>
      <dgm:spPr/>
      <dgm:t>
        <a:bodyPr/>
        <a:lstStyle/>
        <a:p>
          <a:endParaRPr lang="en-GB"/>
        </a:p>
      </dgm:t>
    </dgm:pt>
    <dgm:pt modelId="{6665FFF0-693F-4AD2-8D14-2EE9C46BA4A1}">
      <dgm:prSet phldrT="[Text]" phldr="0"/>
      <dgm:spPr>
        <a:ln>
          <a:solidFill>
            <a:srgbClr val="C00000"/>
          </a:solidFill>
        </a:ln>
      </dgm:spPr>
      <dgm:t>
        <a:bodyPr/>
        <a:lstStyle/>
        <a:p>
          <a:r>
            <a:rPr lang="en-GB" dirty="0">
              <a:latin typeface="Calibri"/>
            </a:rPr>
            <a:t>name</a:t>
          </a:r>
          <a:endParaRPr lang="en-GB" dirty="0"/>
        </a:p>
      </dgm:t>
    </dgm:pt>
    <dgm:pt modelId="{DE7ACA96-C309-4E0E-BE73-9F2C6F42F15F}" type="parTrans" cxnId="{EE3045D2-D08A-4DDE-8491-6527FAD6C264}">
      <dgm:prSet/>
      <dgm:spPr>
        <a:ln>
          <a:solidFill>
            <a:srgbClr val="C00000"/>
          </a:solidFill>
        </a:ln>
      </dgm:spPr>
      <dgm:t>
        <a:bodyPr/>
        <a:lstStyle/>
        <a:p>
          <a:endParaRPr lang="en-GB"/>
        </a:p>
      </dgm:t>
    </dgm:pt>
    <dgm:pt modelId="{3B4F2368-A686-4156-90EC-856B182C0178}" type="sibTrans" cxnId="{EE3045D2-D08A-4DDE-8491-6527FAD6C264}">
      <dgm:prSet/>
      <dgm:spPr/>
      <dgm:t>
        <a:bodyPr/>
        <a:lstStyle/>
        <a:p>
          <a:endParaRPr lang="en-GB"/>
        </a:p>
      </dgm:t>
    </dgm:pt>
    <dgm:pt modelId="{FC4BE928-B626-4CB5-9F3F-7277C15106CD}">
      <dgm:prSet phldrT="[Text]" phldr="0"/>
      <dgm:spPr/>
      <dgm:t>
        <a:bodyPr/>
        <a:lstStyle/>
        <a:p>
          <a:r>
            <a:rPr lang="en-GB" dirty="0">
              <a:latin typeface="Calibri"/>
            </a:rPr>
            <a:t>Collision</a:t>
          </a:r>
          <a:endParaRPr lang="en-GB" dirty="0"/>
        </a:p>
      </dgm:t>
    </dgm:pt>
    <dgm:pt modelId="{4F9C06F4-04C3-4FED-88BD-1819749B84A5}" type="parTrans" cxnId="{1B9F7872-6D37-4DD6-A125-9AF815AE3192}">
      <dgm:prSet/>
      <dgm:spPr/>
      <dgm:t>
        <a:bodyPr/>
        <a:lstStyle/>
        <a:p>
          <a:endParaRPr lang="en-GB"/>
        </a:p>
      </dgm:t>
    </dgm:pt>
    <dgm:pt modelId="{5A37048A-854F-4608-B7D3-D823AFA8EE62}" type="sibTrans" cxnId="{1B9F7872-6D37-4DD6-A125-9AF815AE3192}">
      <dgm:prSet/>
      <dgm:spPr/>
      <dgm:t>
        <a:bodyPr/>
        <a:lstStyle/>
        <a:p>
          <a:endParaRPr lang="en-GB"/>
        </a:p>
      </dgm:t>
    </dgm:pt>
    <dgm:pt modelId="{5A9FA5EB-6462-455C-A836-47E309115142}">
      <dgm:prSet phldrT="[Text]" phldr="0"/>
      <dgm:spPr>
        <a:ln>
          <a:solidFill>
            <a:srgbClr val="7030A0"/>
          </a:solidFill>
        </a:ln>
      </dgm:spPr>
      <dgm:t>
        <a:bodyPr/>
        <a:lstStyle/>
        <a:p>
          <a:r>
            <a:rPr lang="en-GB" b="1" dirty="0">
              <a:latin typeface="Calibri"/>
            </a:rPr>
            <a:t>geometry</a:t>
          </a:r>
          <a:endParaRPr lang="en-GB" b="1" dirty="0"/>
        </a:p>
      </dgm:t>
    </dgm:pt>
    <dgm:pt modelId="{61D43D3E-716A-4656-BE98-C0B0CD42269E}" type="parTrans" cxnId="{50414F80-8B43-4D58-BCE7-75701B481AB5}">
      <dgm:prSet/>
      <dgm:spPr>
        <a:ln>
          <a:solidFill>
            <a:srgbClr val="7030A0"/>
          </a:solidFill>
        </a:ln>
      </dgm:spPr>
      <dgm:t>
        <a:bodyPr/>
        <a:lstStyle/>
        <a:p>
          <a:endParaRPr lang="en-GB"/>
        </a:p>
      </dgm:t>
    </dgm:pt>
    <dgm:pt modelId="{04DFAA74-BA4F-4799-86D9-376D0135932A}" type="sibTrans" cxnId="{50414F80-8B43-4D58-BCE7-75701B481AB5}">
      <dgm:prSet/>
      <dgm:spPr/>
      <dgm:t>
        <a:bodyPr/>
        <a:lstStyle/>
        <a:p>
          <a:endParaRPr lang="en-GB"/>
        </a:p>
      </dgm:t>
    </dgm:pt>
    <dgm:pt modelId="{E33943CB-8D44-462C-A2FF-57C94D817279}">
      <dgm:prSet phldr="0"/>
      <dgm:spPr>
        <a:ln>
          <a:solidFill>
            <a:srgbClr val="C00000"/>
          </a:solidFill>
        </a:ln>
      </dgm:spPr>
      <dgm:t>
        <a:bodyPr/>
        <a:lstStyle/>
        <a:p>
          <a:pPr rtl="0"/>
          <a:r>
            <a:rPr lang="en-GB" dirty="0">
              <a:latin typeface="Calibri"/>
            </a:rPr>
            <a:t>origin</a:t>
          </a:r>
        </a:p>
      </dgm:t>
    </dgm:pt>
    <dgm:pt modelId="{ACC63E12-C8CB-4684-906C-1529C3B5E39B}" type="parTrans" cxnId="{722B2010-0E58-44E9-AA1D-B4F5AF7111F0}">
      <dgm:prSet/>
      <dgm:spPr>
        <a:ln>
          <a:solidFill>
            <a:srgbClr val="C00000"/>
          </a:solidFill>
        </a:ln>
      </dgm:spPr>
      <dgm:t>
        <a:bodyPr/>
        <a:lstStyle/>
        <a:p>
          <a:endParaRPr lang="en-DK"/>
        </a:p>
      </dgm:t>
    </dgm:pt>
    <dgm:pt modelId="{E71F2098-0744-496E-B221-2822A81412F4}" type="sibTrans" cxnId="{722B2010-0E58-44E9-AA1D-B4F5AF7111F0}">
      <dgm:prSet/>
      <dgm:spPr/>
      <dgm:t>
        <a:bodyPr/>
        <a:lstStyle/>
        <a:p>
          <a:endParaRPr lang="en-DK"/>
        </a:p>
      </dgm:t>
    </dgm:pt>
    <dgm:pt modelId="{57F819A6-6043-439F-804B-3970A70C3F56}">
      <dgm:prSet phldr="0"/>
      <dgm:spPr>
        <a:ln>
          <a:solidFill>
            <a:srgbClr val="C00000"/>
          </a:solidFill>
        </a:ln>
      </dgm:spPr>
      <dgm:t>
        <a:bodyPr/>
        <a:lstStyle/>
        <a:p>
          <a:pPr rtl="0"/>
          <a:r>
            <a:rPr lang="en-GB" b="1" dirty="0">
              <a:latin typeface="Calibri"/>
            </a:rPr>
            <a:t>geometry</a:t>
          </a:r>
        </a:p>
      </dgm:t>
    </dgm:pt>
    <dgm:pt modelId="{C2710648-EC9F-468B-86A1-9EB1EE71F035}" type="parTrans" cxnId="{43E82C93-1EAD-4A6E-82CD-91EE3DED3562}">
      <dgm:prSet/>
      <dgm:spPr>
        <a:ln>
          <a:solidFill>
            <a:srgbClr val="C00000"/>
          </a:solidFill>
        </a:ln>
      </dgm:spPr>
      <dgm:t>
        <a:bodyPr/>
        <a:lstStyle/>
        <a:p>
          <a:endParaRPr lang="en-DK"/>
        </a:p>
      </dgm:t>
    </dgm:pt>
    <dgm:pt modelId="{EB779093-DDD3-44DF-9557-9A4ACE52B7B2}" type="sibTrans" cxnId="{43E82C93-1EAD-4A6E-82CD-91EE3DED3562}">
      <dgm:prSet/>
      <dgm:spPr/>
      <dgm:t>
        <a:bodyPr/>
        <a:lstStyle/>
        <a:p>
          <a:endParaRPr lang="en-DK"/>
        </a:p>
      </dgm:t>
    </dgm:pt>
    <dgm:pt modelId="{15EF0DC8-E2A4-4CF4-925E-89B6897F1514}">
      <dgm:prSet phldr="0"/>
      <dgm:spPr/>
      <dgm:t>
        <a:bodyPr/>
        <a:lstStyle/>
        <a:p>
          <a:pPr rtl="0"/>
          <a:r>
            <a:rPr lang="en-GB" dirty="0">
              <a:latin typeface="Calibri"/>
            </a:rPr>
            <a:t>origin</a:t>
          </a:r>
        </a:p>
      </dgm:t>
    </dgm:pt>
    <dgm:pt modelId="{2078402B-AE1C-4D0B-AA8A-8D5B039E64D3}" type="parTrans" cxnId="{39050278-D4DF-4762-9F78-0A89DE606B0B}">
      <dgm:prSet/>
      <dgm:spPr>
        <a:ln>
          <a:solidFill>
            <a:srgbClr val="7030A0"/>
          </a:solidFill>
        </a:ln>
      </dgm:spPr>
      <dgm:t>
        <a:bodyPr/>
        <a:lstStyle/>
        <a:p>
          <a:endParaRPr lang="en-DK"/>
        </a:p>
      </dgm:t>
    </dgm:pt>
    <dgm:pt modelId="{C9CA7FEC-9F02-4441-8057-F9E5331CABA5}" type="sibTrans" cxnId="{39050278-D4DF-4762-9F78-0A89DE606B0B}">
      <dgm:prSet/>
      <dgm:spPr/>
      <dgm:t>
        <a:bodyPr/>
        <a:lstStyle/>
        <a:p>
          <a:endParaRPr lang="en-DK"/>
        </a:p>
      </dgm:t>
    </dgm:pt>
    <dgm:pt modelId="{E86E9D4C-7656-4983-9550-DB3429AF6A51}">
      <dgm:prSet phldr="0"/>
      <dgm:spPr>
        <a:ln>
          <a:solidFill>
            <a:srgbClr val="C00000"/>
          </a:solidFill>
        </a:ln>
      </dgm:spPr>
      <dgm:t>
        <a:bodyPr/>
        <a:lstStyle/>
        <a:p>
          <a:pPr rtl="0"/>
          <a:r>
            <a:rPr lang="en-GB" dirty="0">
              <a:latin typeface="Calibri"/>
            </a:rPr>
            <a:t>Material</a:t>
          </a:r>
        </a:p>
      </dgm:t>
    </dgm:pt>
    <dgm:pt modelId="{C1C96F91-68D6-4C02-B21E-6C8321A1E127}" type="parTrans" cxnId="{C87AC741-E161-420F-BFDC-30F7FC6AE185}">
      <dgm:prSet/>
      <dgm:spPr>
        <a:ln>
          <a:solidFill>
            <a:srgbClr val="C00000"/>
          </a:solidFill>
        </a:ln>
      </dgm:spPr>
      <dgm:t>
        <a:bodyPr/>
        <a:lstStyle/>
        <a:p>
          <a:endParaRPr lang="en-DK"/>
        </a:p>
      </dgm:t>
    </dgm:pt>
    <dgm:pt modelId="{EDC160B6-5230-4D81-A0DC-A8CAD5E987AA}" type="sibTrans" cxnId="{C87AC741-E161-420F-BFDC-30F7FC6AE185}">
      <dgm:prSet/>
      <dgm:spPr/>
      <dgm:t>
        <a:bodyPr/>
        <a:lstStyle/>
        <a:p>
          <a:endParaRPr lang="en-DK"/>
        </a:p>
      </dgm:t>
    </dgm:pt>
    <dgm:pt modelId="{474287E6-44C4-432C-B9DE-B8255C6E3DDA}">
      <dgm:prSet phldr="0"/>
      <dgm:spPr/>
      <dgm:t>
        <a:bodyPr/>
        <a:lstStyle/>
        <a:p>
          <a:pPr rtl="0"/>
          <a:r>
            <a:rPr lang="en-GB" dirty="0"/>
            <a:t>Inertial</a:t>
          </a:r>
          <a:endParaRPr lang="en-US" dirty="0"/>
        </a:p>
      </dgm:t>
    </dgm:pt>
    <dgm:pt modelId="{84D1C977-CA19-4E52-BDF0-6B0332B8D3B4}" type="parTrans" cxnId="{DAE92684-48EA-4648-9962-E80B9B73F576}">
      <dgm:prSet/>
      <dgm:spPr/>
      <dgm:t>
        <a:bodyPr/>
        <a:lstStyle/>
        <a:p>
          <a:endParaRPr lang="en-DK"/>
        </a:p>
      </dgm:t>
    </dgm:pt>
    <dgm:pt modelId="{D79831F1-B140-4092-8BFC-86B14EBB9740}" type="sibTrans" cxnId="{DAE92684-48EA-4648-9962-E80B9B73F576}">
      <dgm:prSet/>
      <dgm:spPr/>
      <dgm:t>
        <a:bodyPr/>
        <a:lstStyle/>
        <a:p>
          <a:endParaRPr lang="en-DK"/>
        </a:p>
      </dgm:t>
    </dgm:pt>
    <dgm:pt modelId="{F9F6F028-8EF8-4E03-BDFA-2F46A5F253B3}">
      <dgm:prSet phldr="0"/>
      <dgm:spPr>
        <a:ln>
          <a:solidFill>
            <a:srgbClr val="92D050"/>
          </a:solidFill>
        </a:ln>
      </dgm:spPr>
      <dgm:t>
        <a:bodyPr/>
        <a:lstStyle/>
        <a:p>
          <a:r>
            <a:rPr lang="en-GB" dirty="0"/>
            <a:t>origin</a:t>
          </a:r>
          <a:endParaRPr lang="en-US" dirty="0"/>
        </a:p>
      </dgm:t>
    </dgm:pt>
    <dgm:pt modelId="{1398F202-A814-4B31-B655-30F05F4D80B4}" type="parTrans" cxnId="{6383C2F0-0614-402E-91BB-EABA8AA6028D}">
      <dgm:prSet/>
      <dgm:spPr>
        <a:ln>
          <a:solidFill>
            <a:srgbClr val="92D050"/>
          </a:solidFill>
        </a:ln>
      </dgm:spPr>
      <dgm:t>
        <a:bodyPr/>
        <a:lstStyle/>
        <a:p>
          <a:endParaRPr lang="en-DK"/>
        </a:p>
      </dgm:t>
    </dgm:pt>
    <dgm:pt modelId="{1ED889EF-7CFD-4476-86C2-CAE707B45024}" type="sibTrans" cxnId="{6383C2F0-0614-402E-91BB-EABA8AA6028D}">
      <dgm:prSet/>
      <dgm:spPr/>
      <dgm:t>
        <a:bodyPr/>
        <a:lstStyle/>
        <a:p>
          <a:endParaRPr lang="en-DK"/>
        </a:p>
      </dgm:t>
    </dgm:pt>
    <dgm:pt modelId="{E9095F84-C5A4-4123-8F27-130428949661}">
      <dgm:prSet phldr="0"/>
      <dgm:spPr>
        <a:ln>
          <a:solidFill>
            <a:srgbClr val="92D050"/>
          </a:solidFill>
        </a:ln>
      </dgm:spPr>
      <dgm:t>
        <a:bodyPr/>
        <a:lstStyle/>
        <a:p>
          <a:r>
            <a:rPr lang="en-GB" dirty="0"/>
            <a:t>mass</a:t>
          </a:r>
          <a:endParaRPr lang="en-US" dirty="0"/>
        </a:p>
      </dgm:t>
    </dgm:pt>
    <dgm:pt modelId="{69C1CACC-97ED-40D2-8673-0C666F76BFB8}" type="parTrans" cxnId="{15DE94BF-E25E-46BB-B83D-CC1CFFB54267}">
      <dgm:prSet/>
      <dgm:spPr>
        <a:ln>
          <a:solidFill>
            <a:srgbClr val="92D050"/>
          </a:solidFill>
        </a:ln>
      </dgm:spPr>
      <dgm:t>
        <a:bodyPr/>
        <a:lstStyle/>
        <a:p>
          <a:endParaRPr lang="en-DK"/>
        </a:p>
      </dgm:t>
    </dgm:pt>
    <dgm:pt modelId="{7B986ECF-91D6-4F3E-B3E8-2018AA90E994}" type="sibTrans" cxnId="{15DE94BF-E25E-46BB-B83D-CC1CFFB54267}">
      <dgm:prSet/>
      <dgm:spPr/>
      <dgm:t>
        <a:bodyPr/>
        <a:lstStyle/>
        <a:p>
          <a:endParaRPr lang="en-DK"/>
        </a:p>
      </dgm:t>
    </dgm:pt>
    <dgm:pt modelId="{B66D1BEC-FE4D-4654-9B90-1AECDD8DCB3D}">
      <dgm:prSet phldr="0"/>
      <dgm:spPr>
        <a:ln>
          <a:solidFill>
            <a:srgbClr val="92D050"/>
          </a:solidFill>
        </a:ln>
      </dgm:spPr>
      <dgm:t>
        <a:bodyPr/>
        <a:lstStyle/>
        <a:p>
          <a:r>
            <a:rPr lang="en-GB" dirty="0"/>
            <a:t>inertia</a:t>
          </a:r>
          <a:endParaRPr lang="en-US" dirty="0"/>
        </a:p>
      </dgm:t>
    </dgm:pt>
    <dgm:pt modelId="{0FCA4764-649B-4A29-AE1F-3936010561A5}" type="parTrans" cxnId="{012E877F-8294-42DE-B2E2-338BBE94176D}">
      <dgm:prSet/>
      <dgm:spPr>
        <a:ln>
          <a:solidFill>
            <a:srgbClr val="92D050"/>
          </a:solidFill>
        </a:ln>
      </dgm:spPr>
      <dgm:t>
        <a:bodyPr/>
        <a:lstStyle/>
        <a:p>
          <a:endParaRPr lang="en-DK"/>
        </a:p>
      </dgm:t>
    </dgm:pt>
    <dgm:pt modelId="{5D80BC4E-4BE9-415D-AFF8-1D7D03507CBF}" type="sibTrans" cxnId="{012E877F-8294-42DE-B2E2-338BBE94176D}">
      <dgm:prSet/>
      <dgm:spPr/>
      <dgm:t>
        <a:bodyPr/>
        <a:lstStyle/>
        <a:p>
          <a:endParaRPr lang="en-DK"/>
        </a:p>
      </dgm:t>
    </dgm:pt>
    <dgm:pt modelId="{7E1B87EB-38A7-4662-8E34-633DE50087C1}" type="pres">
      <dgm:prSet presAssocID="{FACA7A6F-68A2-4B8D-83FB-8F066462A47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C90292B-6B98-4192-9FFD-2CD661FB74A9}" type="pres">
      <dgm:prSet presAssocID="{38D21C15-B0AB-4DE1-94C1-05A73F248F71}" presName="root" presStyleCnt="0"/>
      <dgm:spPr/>
    </dgm:pt>
    <dgm:pt modelId="{D8040905-958A-445D-901D-DAE557509920}" type="pres">
      <dgm:prSet presAssocID="{38D21C15-B0AB-4DE1-94C1-05A73F248F71}" presName="rootComposite" presStyleCnt="0"/>
      <dgm:spPr/>
    </dgm:pt>
    <dgm:pt modelId="{1A60F392-3C69-4958-9DEC-C37B63399406}" type="pres">
      <dgm:prSet presAssocID="{38D21C15-B0AB-4DE1-94C1-05A73F248F71}" presName="rootText" presStyleLbl="node1" presStyleIdx="0" presStyleCnt="3"/>
      <dgm:spPr/>
    </dgm:pt>
    <dgm:pt modelId="{B9165EEB-74DA-42F1-8746-6F85ACA07869}" type="pres">
      <dgm:prSet presAssocID="{38D21C15-B0AB-4DE1-94C1-05A73F248F71}" presName="rootConnector" presStyleLbl="node1" presStyleIdx="0" presStyleCnt="3"/>
      <dgm:spPr/>
    </dgm:pt>
    <dgm:pt modelId="{1960DAE0-036A-42F8-B714-B4ABAAD0FE05}" type="pres">
      <dgm:prSet presAssocID="{38D21C15-B0AB-4DE1-94C1-05A73F248F71}" presName="childShape" presStyleCnt="0"/>
      <dgm:spPr/>
    </dgm:pt>
    <dgm:pt modelId="{DF561BBD-8E4D-480F-B270-69C7C9E4689C}" type="pres">
      <dgm:prSet presAssocID="{DE7ACA96-C309-4E0E-BE73-9F2C6F42F15F}" presName="Name13" presStyleLbl="parChTrans1D2" presStyleIdx="0" presStyleCnt="9"/>
      <dgm:spPr/>
    </dgm:pt>
    <dgm:pt modelId="{80365B40-4457-4C69-A02A-2DD089FCAA08}" type="pres">
      <dgm:prSet presAssocID="{6665FFF0-693F-4AD2-8D14-2EE9C46BA4A1}" presName="childText" presStyleLbl="bgAcc1" presStyleIdx="0" presStyleCnt="9">
        <dgm:presLayoutVars>
          <dgm:bulletEnabled val="1"/>
        </dgm:presLayoutVars>
      </dgm:prSet>
      <dgm:spPr/>
    </dgm:pt>
    <dgm:pt modelId="{8BE606D3-ED59-446A-B8A7-D8A17854DF68}" type="pres">
      <dgm:prSet presAssocID="{ACC63E12-C8CB-4684-906C-1529C3B5E39B}" presName="Name13" presStyleLbl="parChTrans1D2" presStyleIdx="1" presStyleCnt="9"/>
      <dgm:spPr/>
    </dgm:pt>
    <dgm:pt modelId="{3EE3DC61-9395-4DA3-AA95-B26C05282FB9}" type="pres">
      <dgm:prSet presAssocID="{E33943CB-8D44-462C-A2FF-57C94D817279}" presName="childText" presStyleLbl="bgAcc1" presStyleIdx="1" presStyleCnt="9">
        <dgm:presLayoutVars>
          <dgm:bulletEnabled val="1"/>
        </dgm:presLayoutVars>
      </dgm:prSet>
      <dgm:spPr/>
    </dgm:pt>
    <dgm:pt modelId="{DAE20829-470D-4708-AC19-3054BF1CB9C0}" type="pres">
      <dgm:prSet presAssocID="{C2710648-EC9F-468B-86A1-9EB1EE71F035}" presName="Name13" presStyleLbl="parChTrans1D2" presStyleIdx="2" presStyleCnt="9"/>
      <dgm:spPr/>
    </dgm:pt>
    <dgm:pt modelId="{AACD74CC-4BF7-4764-B99F-A3719C2404DF}" type="pres">
      <dgm:prSet presAssocID="{57F819A6-6043-439F-804B-3970A70C3F56}" presName="childText" presStyleLbl="bgAcc1" presStyleIdx="2" presStyleCnt="9">
        <dgm:presLayoutVars>
          <dgm:bulletEnabled val="1"/>
        </dgm:presLayoutVars>
      </dgm:prSet>
      <dgm:spPr/>
    </dgm:pt>
    <dgm:pt modelId="{8D381127-BD38-4447-AA5A-5A21867CFBB9}" type="pres">
      <dgm:prSet presAssocID="{C1C96F91-68D6-4C02-B21E-6C8321A1E127}" presName="Name13" presStyleLbl="parChTrans1D2" presStyleIdx="3" presStyleCnt="9"/>
      <dgm:spPr/>
    </dgm:pt>
    <dgm:pt modelId="{D239C64D-CB42-451C-8159-B5167FCA2033}" type="pres">
      <dgm:prSet presAssocID="{E86E9D4C-7656-4983-9550-DB3429AF6A51}" presName="childText" presStyleLbl="bgAcc1" presStyleIdx="3" presStyleCnt="9">
        <dgm:presLayoutVars>
          <dgm:bulletEnabled val="1"/>
        </dgm:presLayoutVars>
      </dgm:prSet>
      <dgm:spPr/>
    </dgm:pt>
    <dgm:pt modelId="{03A672E5-82EE-4174-B28F-8ECD4D7E1635}" type="pres">
      <dgm:prSet presAssocID="{474287E6-44C4-432C-B9DE-B8255C6E3DDA}" presName="root" presStyleCnt="0"/>
      <dgm:spPr/>
    </dgm:pt>
    <dgm:pt modelId="{72E701EA-5005-47EF-8CFF-740E8266C8DD}" type="pres">
      <dgm:prSet presAssocID="{474287E6-44C4-432C-B9DE-B8255C6E3DDA}" presName="rootComposite" presStyleCnt="0"/>
      <dgm:spPr/>
    </dgm:pt>
    <dgm:pt modelId="{DF5CAD17-B837-4BB6-AC97-C2180CA4A5AC}" type="pres">
      <dgm:prSet presAssocID="{474287E6-44C4-432C-B9DE-B8255C6E3DDA}" presName="rootText" presStyleLbl="node1" presStyleIdx="1" presStyleCnt="3"/>
      <dgm:spPr/>
    </dgm:pt>
    <dgm:pt modelId="{210514EF-7769-4D98-A2D3-9CE95C216759}" type="pres">
      <dgm:prSet presAssocID="{474287E6-44C4-432C-B9DE-B8255C6E3DDA}" presName="rootConnector" presStyleLbl="node1" presStyleIdx="1" presStyleCnt="3"/>
      <dgm:spPr/>
    </dgm:pt>
    <dgm:pt modelId="{762F37E8-FE35-482E-A2DA-2F9C48C918DC}" type="pres">
      <dgm:prSet presAssocID="{474287E6-44C4-432C-B9DE-B8255C6E3DDA}" presName="childShape" presStyleCnt="0"/>
      <dgm:spPr/>
    </dgm:pt>
    <dgm:pt modelId="{D06AB5DC-0D4B-4F0A-8309-CA67ABCF547C}" type="pres">
      <dgm:prSet presAssocID="{1398F202-A814-4B31-B655-30F05F4D80B4}" presName="Name13" presStyleLbl="parChTrans1D2" presStyleIdx="4" presStyleCnt="9"/>
      <dgm:spPr/>
    </dgm:pt>
    <dgm:pt modelId="{7696AD71-D0EA-414D-9DC3-2B1ACA8EDD99}" type="pres">
      <dgm:prSet presAssocID="{F9F6F028-8EF8-4E03-BDFA-2F46A5F253B3}" presName="childText" presStyleLbl="bgAcc1" presStyleIdx="4" presStyleCnt="9">
        <dgm:presLayoutVars>
          <dgm:bulletEnabled val="1"/>
        </dgm:presLayoutVars>
      </dgm:prSet>
      <dgm:spPr/>
    </dgm:pt>
    <dgm:pt modelId="{DB896CAA-348C-4C3F-B21B-6A20D3EAFD62}" type="pres">
      <dgm:prSet presAssocID="{69C1CACC-97ED-40D2-8673-0C666F76BFB8}" presName="Name13" presStyleLbl="parChTrans1D2" presStyleIdx="5" presStyleCnt="9"/>
      <dgm:spPr/>
    </dgm:pt>
    <dgm:pt modelId="{96FDDBB9-9DD7-4BD8-8CDE-0095E98AA1A0}" type="pres">
      <dgm:prSet presAssocID="{E9095F84-C5A4-4123-8F27-130428949661}" presName="childText" presStyleLbl="bgAcc1" presStyleIdx="5" presStyleCnt="9">
        <dgm:presLayoutVars>
          <dgm:bulletEnabled val="1"/>
        </dgm:presLayoutVars>
      </dgm:prSet>
      <dgm:spPr/>
    </dgm:pt>
    <dgm:pt modelId="{ECFD4121-5A6E-4066-9FEA-AE90E9925CE8}" type="pres">
      <dgm:prSet presAssocID="{0FCA4764-649B-4A29-AE1F-3936010561A5}" presName="Name13" presStyleLbl="parChTrans1D2" presStyleIdx="6" presStyleCnt="9"/>
      <dgm:spPr/>
    </dgm:pt>
    <dgm:pt modelId="{43FB5867-C488-46A9-B824-B2593BAED31E}" type="pres">
      <dgm:prSet presAssocID="{B66D1BEC-FE4D-4654-9B90-1AECDD8DCB3D}" presName="childText" presStyleLbl="bgAcc1" presStyleIdx="6" presStyleCnt="9">
        <dgm:presLayoutVars>
          <dgm:bulletEnabled val="1"/>
        </dgm:presLayoutVars>
      </dgm:prSet>
      <dgm:spPr/>
    </dgm:pt>
    <dgm:pt modelId="{9E7CBF3B-E48D-42BE-99DD-5FFE60869B43}" type="pres">
      <dgm:prSet presAssocID="{FC4BE928-B626-4CB5-9F3F-7277C15106CD}" presName="root" presStyleCnt="0"/>
      <dgm:spPr/>
    </dgm:pt>
    <dgm:pt modelId="{9C2E2A05-5C36-42F6-8B4B-E2E3A6908132}" type="pres">
      <dgm:prSet presAssocID="{FC4BE928-B626-4CB5-9F3F-7277C15106CD}" presName="rootComposite" presStyleCnt="0"/>
      <dgm:spPr/>
    </dgm:pt>
    <dgm:pt modelId="{B594502F-2934-48FB-850D-87560A11EB85}" type="pres">
      <dgm:prSet presAssocID="{FC4BE928-B626-4CB5-9F3F-7277C15106CD}" presName="rootText" presStyleLbl="node1" presStyleIdx="2" presStyleCnt="3"/>
      <dgm:spPr/>
    </dgm:pt>
    <dgm:pt modelId="{F23F3D41-E8FC-4E6F-AAF3-092CC67D5D4A}" type="pres">
      <dgm:prSet presAssocID="{FC4BE928-B626-4CB5-9F3F-7277C15106CD}" presName="rootConnector" presStyleLbl="node1" presStyleIdx="2" presStyleCnt="3"/>
      <dgm:spPr/>
    </dgm:pt>
    <dgm:pt modelId="{94BAA8A4-3C6D-472D-9DD4-FCED85F52702}" type="pres">
      <dgm:prSet presAssocID="{FC4BE928-B626-4CB5-9F3F-7277C15106CD}" presName="childShape" presStyleCnt="0"/>
      <dgm:spPr/>
    </dgm:pt>
    <dgm:pt modelId="{AB7FC407-E933-493C-AD8C-837AF8302C74}" type="pres">
      <dgm:prSet presAssocID="{2078402B-AE1C-4D0B-AA8A-8D5B039E64D3}" presName="Name13" presStyleLbl="parChTrans1D2" presStyleIdx="7" presStyleCnt="9"/>
      <dgm:spPr/>
    </dgm:pt>
    <dgm:pt modelId="{4B2EB7F9-AC66-43C6-82FB-EFFF4A0EBC31}" type="pres">
      <dgm:prSet presAssocID="{15EF0DC8-E2A4-4CF4-925E-89B6897F1514}" presName="childText" presStyleLbl="bgAcc1" presStyleIdx="7" presStyleCnt="9">
        <dgm:presLayoutVars>
          <dgm:bulletEnabled val="1"/>
        </dgm:presLayoutVars>
      </dgm:prSet>
      <dgm:spPr/>
    </dgm:pt>
    <dgm:pt modelId="{282AED45-C713-4991-BABE-E3CF6F0B0968}" type="pres">
      <dgm:prSet presAssocID="{61D43D3E-716A-4656-BE98-C0B0CD42269E}" presName="Name13" presStyleLbl="parChTrans1D2" presStyleIdx="8" presStyleCnt="9"/>
      <dgm:spPr/>
    </dgm:pt>
    <dgm:pt modelId="{0ABB10B2-9AC5-4F5A-9A6F-1E331B2B0E3A}" type="pres">
      <dgm:prSet presAssocID="{5A9FA5EB-6462-455C-A836-47E309115142}" presName="childText" presStyleLbl="bgAcc1" presStyleIdx="8" presStyleCnt="9">
        <dgm:presLayoutVars>
          <dgm:bulletEnabled val="1"/>
        </dgm:presLayoutVars>
      </dgm:prSet>
      <dgm:spPr/>
    </dgm:pt>
  </dgm:ptLst>
  <dgm:cxnLst>
    <dgm:cxn modelId="{1E7E5C09-EC71-47C1-B946-A45269DC8933}" type="presOf" srcId="{C2710648-EC9F-468B-86A1-9EB1EE71F035}" destId="{DAE20829-470D-4708-AC19-3054BF1CB9C0}" srcOrd="0" destOrd="0" presId="urn:microsoft.com/office/officeart/2005/8/layout/hierarchy3"/>
    <dgm:cxn modelId="{722B2010-0E58-44E9-AA1D-B4F5AF7111F0}" srcId="{38D21C15-B0AB-4DE1-94C1-05A73F248F71}" destId="{E33943CB-8D44-462C-A2FF-57C94D817279}" srcOrd="1" destOrd="0" parTransId="{ACC63E12-C8CB-4684-906C-1529C3B5E39B}" sibTransId="{E71F2098-0744-496E-B221-2822A81412F4}"/>
    <dgm:cxn modelId="{611F1712-6E48-4FB4-971B-DCEC8E06B4E7}" type="presOf" srcId="{6665FFF0-693F-4AD2-8D14-2EE9C46BA4A1}" destId="{80365B40-4457-4C69-A02A-2DD089FCAA08}" srcOrd="0" destOrd="0" presId="urn:microsoft.com/office/officeart/2005/8/layout/hierarchy3"/>
    <dgm:cxn modelId="{AC6DBC3E-7B8A-456A-BF57-C60265EADFA1}" type="presOf" srcId="{FACA7A6F-68A2-4B8D-83FB-8F066462A47E}" destId="{7E1B87EB-38A7-4662-8E34-633DE50087C1}" srcOrd="0" destOrd="0" presId="urn:microsoft.com/office/officeart/2005/8/layout/hierarchy3"/>
    <dgm:cxn modelId="{EECF6C5F-B80C-4386-A9F5-45B8C7CCBD4B}" type="presOf" srcId="{FC4BE928-B626-4CB5-9F3F-7277C15106CD}" destId="{B594502F-2934-48FB-850D-87560A11EB85}" srcOrd="0" destOrd="0" presId="urn:microsoft.com/office/officeart/2005/8/layout/hierarchy3"/>
    <dgm:cxn modelId="{C87AC741-E161-420F-BFDC-30F7FC6AE185}" srcId="{38D21C15-B0AB-4DE1-94C1-05A73F248F71}" destId="{E86E9D4C-7656-4983-9550-DB3429AF6A51}" srcOrd="3" destOrd="0" parTransId="{C1C96F91-68D6-4C02-B21E-6C8321A1E127}" sibTransId="{EDC160B6-5230-4D81-A0DC-A8CAD5E987AA}"/>
    <dgm:cxn modelId="{47F8A664-7E3A-4806-9837-9D4F2E7AFF9E}" type="presOf" srcId="{69C1CACC-97ED-40D2-8673-0C666F76BFB8}" destId="{DB896CAA-348C-4C3F-B21B-6A20D3EAFD62}" srcOrd="0" destOrd="0" presId="urn:microsoft.com/office/officeart/2005/8/layout/hierarchy3"/>
    <dgm:cxn modelId="{2263866D-7F8D-4D57-B35D-249913E3B13E}" type="presOf" srcId="{C1C96F91-68D6-4C02-B21E-6C8321A1E127}" destId="{8D381127-BD38-4447-AA5A-5A21867CFBB9}" srcOrd="0" destOrd="0" presId="urn:microsoft.com/office/officeart/2005/8/layout/hierarchy3"/>
    <dgm:cxn modelId="{3D4A496E-4A4B-4BB8-ABF1-C3BA53FAAFAB}" type="presOf" srcId="{61D43D3E-716A-4656-BE98-C0B0CD42269E}" destId="{282AED45-C713-4991-BABE-E3CF6F0B0968}" srcOrd="0" destOrd="0" presId="urn:microsoft.com/office/officeart/2005/8/layout/hierarchy3"/>
    <dgm:cxn modelId="{1B9F7872-6D37-4DD6-A125-9AF815AE3192}" srcId="{FACA7A6F-68A2-4B8D-83FB-8F066462A47E}" destId="{FC4BE928-B626-4CB5-9F3F-7277C15106CD}" srcOrd="2" destOrd="0" parTransId="{4F9C06F4-04C3-4FED-88BD-1819749B84A5}" sibTransId="{5A37048A-854F-4608-B7D3-D823AFA8EE62}"/>
    <dgm:cxn modelId="{39050278-D4DF-4762-9F78-0A89DE606B0B}" srcId="{FC4BE928-B626-4CB5-9F3F-7277C15106CD}" destId="{15EF0DC8-E2A4-4CF4-925E-89B6897F1514}" srcOrd="0" destOrd="0" parTransId="{2078402B-AE1C-4D0B-AA8A-8D5B039E64D3}" sibTransId="{C9CA7FEC-9F02-4441-8057-F9E5331CABA5}"/>
    <dgm:cxn modelId="{876CE758-B50B-4210-9867-B41B2D2F9AD2}" type="presOf" srcId="{38D21C15-B0AB-4DE1-94C1-05A73F248F71}" destId="{B9165EEB-74DA-42F1-8746-6F85ACA07869}" srcOrd="1" destOrd="0" presId="urn:microsoft.com/office/officeart/2005/8/layout/hierarchy3"/>
    <dgm:cxn modelId="{7009A07D-9579-4799-8B26-5490746FFFFB}" type="presOf" srcId="{15EF0DC8-E2A4-4CF4-925E-89B6897F1514}" destId="{4B2EB7F9-AC66-43C6-82FB-EFFF4A0EBC31}" srcOrd="0" destOrd="0" presId="urn:microsoft.com/office/officeart/2005/8/layout/hierarchy3"/>
    <dgm:cxn modelId="{012E877F-8294-42DE-B2E2-338BBE94176D}" srcId="{474287E6-44C4-432C-B9DE-B8255C6E3DDA}" destId="{B66D1BEC-FE4D-4654-9B90-1AECDD8DCB3D}" srcOrd="2" destOrd="0" parTransId="{0FCA4764-649B-4A29-AE1F-3936010561A5}" sibTransId="{5D80BC4E-4BE9-415D-AFF8-1D7D03507CBF}"/>
    <dgm:cxn modelId="{D3732F80-F8DB-4E5A-A1E7-E14E8AE4FA99}" type="presOf" srcId="{F9F6F028-8EF8-4E03-BDFA-2F46A5F253B3}" destId="{7696AD71-D0EA-414D-9DC3-2B1ACA8EDD99}" srcOrd="0" destOrd="0" presId="urn:microsoft.com/office/officeart/2005/8/layout/hierarchy3"/>
    <dgm:cxn modelId="{50414F80-8B43-4D58-BCE7-75701B481AB5}" srcId="{FC4BE928-B626-4CB5-9F3F-7277C15106CD}" destId="{5A9FA5EB-6462-455C-A836-47E309115142}" srcOrd="1" destOrd="0" parTransId="{61D43D3E-716A-4656-BE98-C0B0CD42269E}" sibTransId="{04DFAA74-BA4F-4799-86D9-376D0135932A}"/>
    <dgm:cxn modelId="{DAE92684-48EA-4648-9962-E80B9B73F576}" srcId="{FACA7A6F-68A2-4B8D-83FB-8F066462A47E}" destId="{474287E6-44C4-432C-B9DE-B8255C6E3DDA}" srcOrd="1" destOrd="0" parTransId="{84D1C977-CA19-4E52-BDF0-6B0332B8D3B4}" sibTransId="{D79831F1-B140-4092-8BFC-86B14EBB9740}"/>
    <dgm:cxn modelId="{DFB7FC84-526D-4C0B-91FE-9AD57FBC9DED}" type="presOf" srcId="{2078402B-AE1C-4D0B-AA8A-8D5B039E64D3}" destId="{AB7FC407-E933-493C-AD8C-837AF8302C74}" srcOrd="0" destOrd="0" presId="urn:microsoft.com/office/officeart/2005/8/layout/hierarchy3"/>
    <dgm:cxn modelId="{90A80D91-DA62-46B7-8405-7063D67A0B52}" type="presOf" srcId="{E86E9D4C-7656-4983-9550-DB3429AF6A51}" destId="{D239C64D-CB42-451C-8159-B5167FCA2033}" srcOrd="0" destOrd="0" presId="urn:microsoft.com/office/officeart/2005/8/layout/hierarchy3"/>
    <dgm:cxn modelId="{43E82C93-1EAD-4A6E-82CD-91EE3DED3562}" srcId="{38D21C15-B0AB-4DE1-94C1-05A73F248F71}" destId="{57F819A6-6043-439F-804B-3970A70C3F56}" srcOrd="2" destOrd="0" parTransId="{C2710648-EC9F-468B-86A1-9EB1EE71F035}" sibTransId="{EB779093-DDD3-44DF-9557-9A4ACE52B7B2}"/>
    <dgm:cxn modelId="{5B28289C-81F1-4A90-A7AA-D5C877DE1430}" type="presOf" srcId="{FC4BE928-B626-4CB5-9F3F-7277C15106CD}" destId="{F23F3D41-E8FC-4E6F-AAF3-092CC67D5D4A}" srcOrd="1" destOrd="0" presId="urn:microsoft.com/office/officeart/2005/8/layout/hierarchy3"/>
    <dgm:cxn modelId="{F58A9CA5-23C0-4735-A2CD-AF1AA2097883}" type="presOf" srcId="{E9095F84-C5A4-4123-8F27-130428949661}" destId="{96FDDBB9-9DD7-4BD8-8CDE-0095E98AA1A0}" srcOrd="0" destOrd="0" presId="urn:microsoft.com/office/officeart/2005/8/layout/hierarchy3"/>
    <dgm:cxn modelId="{DE6FC7B1-9EB7-4164-824E-CAF6EF19D211}" srcId="{FACA7A6F-68A2-4B8D-83FB-8F066462A47E}" destId="{38D21C15-B0AB-4DE1-94C1-05A73F248F71}" srcOrd="0" destOrd="0" parTransId="{FC48AD57-F648-46BA-84A3-193769A74CB8}" sibTransId="{4C73A254-25BA-4FC5-8474-C6DC959978B8}"/>
    <dgm:cxn modelId="{E7E3CFB9-3F64-47F7-B0FB-2F857F6DB4A8}" type="presOf" srcId="{57F819A6-6043-439F-804B-3970A70C3F56}" destId="{AACD74CC-4BF7-4764-B99F-A3719C2404DF}" srcOrd="0" destOrd="0" presId="urn:microsoft.com/office/officeart/2005/8/layout/hierarchy3"/>
    <dgm:cxn modelId="{2B39ADBD-F025-45B7-93BC-286179310222}" type="presOf" srcId="{474287E6-44C4-432C-B9DE-B8255C6E3DDA}" destId="{210514EF-7769-4D98-A2D3-9CE95C216759}" srcOrd="1" destOrd="0" presId="urn:microsoft.com/office/officeart/2005/8/layout/hierarchy3"/>
    <dgm:cxn modelId="{15DE94BF-E25E-46BB-B83D-CC1CFFB54267}" srcId="{474287E6-44C4-432C-B9DE-B8255C6E3DDA}" destId="{E9095F84-C5A4-4123-8F27-130428949661}" srcOrd="1" destOrd="0" parTransId="{69C1CACC-97ED-40D2-8673-0C666F76BFB8}" sibTransId="{7B986ECF-91D6-4F3E-B3E8-2018AA90E994}"/>
    <dgm:cxn modelId="{24AC0AC7-8349-4E0B-8A17-91FF5F6C54DB}" type="presOf" srcId="{ACC63E12-C8CB-4684-906C-1529C3B5E39B}" destId="{8BE606D3-ED59-446A-B8A7-D8A17854DF68}" srcOrd="0" destOrd="0" presId="urn:microsoft.com/office/officeart/2005/8/layout/hierarchy3"/>
    <dgm:cxn modelId="{242845CF-E8B6-4F76-8218-75A7C578AEBA}" type="presOf" srcId="{DE7ACA96-C309-4E0E-BE73-9F2C6F42F15F}" destId="{DF561BBD-8E4D-480F-B270-69C7C9E4689C}" srcOrd="0" destOrd="0" presId="urn:microsoft.com/office/officeart/2005/8/layout/hierarchy3"/>
    <dgm:cxn modelId="{5D7AEBCF-1F05-4EEF-80B3-57E1D5C78153}" type="presOf" srcId="{38D21C15-B0AB-4DE1-94C1-05A73F248F71}" destId="{1A60F392-3C69-4958-9DEC-C37B63399406}" srcOrd="0" destOrd="0" presId="urn:microsoft.com/office/officeart/2005/8/layout/hierarchy3"/>
    <dgm:cxn modelId="{FEA190D1-5A4C-4FCB-BE0D-8A783283EB84}" type="presOf" srcId="{1398F202-A814-4B31-B655-30F05F4D80B4}" destId="{D06AB5DC-0D4B-4F0A-8309-CA67ABCF547C}" srcOrd="0" destOrd="0" presId="urn:microsoft.com/office/officeart/2005/8/layout/hierarchy3"/>
    <dgm:cxn modelId="{EE3045D2-D08A-4DDE-8491-6527FAD6C264}" srcId="{38D21C15-B0AB-4DE1-94C1-05A73F248F71}" destId="{6665FFF0-693F-4AD2-8D14-2EE9C46BA4A1}" srcOrd="0" destOrd="0" parTransId="{DE7ACA96-C309-4E0E-BE73-9F2C6F42F15F}" sibTransId="{3B4F2368-A686-4156-90EC-856B182C0178}"/>
    <dgm:cxn modelId="{B73FE4E4-CC8E-4812-9532-4911223FF3CD}" type="presOf" srcId="{B66D1BEC-FE4D-4654-9B90-1AECDD8DCB3D}" destId="{43FB5867-C488-46A9-B824-B2593BAED31E}" srcOrd="0" destOrd="0" presId="urn:microsoft.com/office/officeart/2005/8/layout/hierarchy3"/>
    <dgm:cxn modelId="{C1B4A2E8-038D-4FD0-8FB4-0167A2D5C81D}" type="presOf" srcId="{474287E6-44C4-432C-B9DE-B8255C6E3DDA}" destId="{DF5CAD17-B837-4BB6-AC97-C2180CA4A5AC}" srcOrd="0" destOrd="0" presId="urn:microsoft.com/office/officeart/2005/8/layout/hierarchy3"/>
    <dgm:cxn modelId="{C33697ED-D78C-4F3F-8334-4D8AAE060654}" type="presOf" srcId="{5A9FA5EB-6462-455C-A836-47E309115142}" destId="{0ABB10B2-9AC5-4F5A-9A6F-1E331B2B0E3A}" srcOrd="0" destOrd="0" presId="urn:microsoft.com/office/officeart/2005/8/layout/hierarchy3"/>
    <dgm:cxn modelId="{F0ED58EF-AB69-4617-8899-F5C1840CB6F9}" type="presOf" srcId="{0FCA4764-649B-4A29-AE1F-3936010561A5}" destId="{ECFD4121-5A6E-4066-9FEA-AE90E9925CE8}" srcOrd="0" destOrd="0" presId="urn:microsoft.com/office/officeart/2005/8/layout/hierarchy3"/>
    <dgm:cxn modelId="{6EC995EF-BDDD-4B36-B323-DB24D7D31274}" type="presOf" srcId="{E33943CB-8D44-462C-A2FF-57C94D817279}" destId="{3EE3DC61-9395-4DA3-AA95-B26C05282FB9}" srcOrd="0" destOrd="0" presId="urn:microsoft.com/office/officeart/2005/8/layout/hierarchy3"/>
    <dgm:cxn modelId="{6383C2F0-0614-402E-91BB-EABA8AA6028D}" srcId="{474287E6-44C4-432C-B9DE-B8255C6E3DDA}" destId="{F9F6F028-8EF8-4E03-BDFA-2F46A5F253B3}" srcOrd="0" destOrd="0" parTransId="{1398F202-A814-4B31-B655-30F05F4D80B4}" sibTransId="{1ED889EF-7CFD-4476-86C2-CAE707B45024}"/>
    <dgm:cxn modelId="{E923A875-A779-493A-BE56-0EF272383CDF}" type="presParOf" srcId="{7E1B87EB-38A7-4662-8E34-633DE50087C1}" destId="{9C90292B-6B98-4192-9FFD-2CD661FB74A9}" srcOrd="0" destOrd="0" presId="urn:microsoft.com/office/officeart/2005/8/layout/hierarchy3"/>
    <dgm:cxn modelId="{E4490185-D4D9-48AA-AD5C-1F0513C355F4}" type="presParOf" srcId="{9C90292B-6B98-4192-9FFD-2CD661FB74A9}" destId="{D8040905-958A-445D-901D-DAE557509920}" srcOrd="0" destOrd="0" presId="urn:microsoft.com/office/officeart/2005/8/layout/hierarchy3"/>
    <dgm:cxn modelId="{E72B70F6-52C3-4254-BB47-E18567CE87F6}" type="presParOf" srcId="{D8040905-958A-445D-901D-DAE557509920}" destId="{1A60F392-3C69-4958-9DEC-C37B63399406}" srcOrd="0" destOrd="0" presId="urn:microsoft.com/office/officeart/2005/8/layout/hierarchy3"/>
    <dgm:cxn modelId="{5FC96E12-6045-40D0-87CD-1BF409037C8B}" type="presParOf" srcId="{D8040905-958A-445D-901D-DAE557509920}" destId="{B9165EEB-74DA-42F1-8746-6F85ACA07869}" srcOrd="1" destOrd="0" presId="urn:microsoft.com/office/officeart/2005/8/layout/hierarchy3"/>
    <dgm:cxn modelId="{824D4493-B087-4154-96B1-17CFAF2202C0}" type="presParOf" srcId="{9C90292B-6B98-4192-9FFD-2CD661FB74A9}" destId="{1960DAE0-036A-42F8-B714-B4ABAAD0FE05}" srcOrd="1" destOrd="0" presId="urn:microsoft.com/office/officeart/2005/8/layout/hierarchy3"/>
    <dgm:cxn modelId="{1C5D214D-241E-42C2-BFCB-30389A6E11C8}" type="presParOf" srcId="{1960DAE0-036A-42F8-B714-B4ABAAD0FE05}" destId="{DF561BBD-8E4D-480F-B270-69C7C9E4689C}" srcOrd="0" destOrd="0" presId="urn:microsoft.com/office/officeart/2005/8/layout/hierarchy3"/>
    <dgm:cxn modelId="{DBEEEF26-ACA2-4597-AA1E-9BA185F1D89A}" type="presParOf" srcId="{1960DAE0-036A-42F8-B714-B4ABAAD0FE05}" destId="{80365B40-4457-4C69-A02A-2DD089FCAA08}" srcOrd="1" destOrd="0" presId="urn:microsoft.com/office/officeart/2005/8/layout/hierarchy3"/>
    <dgm:cxn modelId="{947A5DCB-0515-41D0-B24E-1C688BDE3D8C}" type="presParOf" srcId="{1960DAE0-036A-42F8-B714-B4ABAAD0FE05}" destId="{8BE606D3-ED59-446A-B8A7-D8A17854DF68}" srcOrd="2" destOrd="0" presId="urn:microsoft.com/office/officeart/2005/8/layout/hierarchy3"/>
    <dgm:cxn modelId="{433C8EED-D876-4A6A-83C4-98D953A45683}" type="presParOf" srcId="{1960DAE0-036A-42F8-B714-B4ABAAD0FE05}" destId="{3EE3DC61-9395-4DA3-AA95-B26C05282FB9}" srcOrd="3" destOrd="0" presId="urn:microsoft.com/office/officeart/2005/8/layout/hierarchy3"/>
    <dgm:cxn modelId="{860D4296-F5E1-4CC5-920D-8DCB0792DA5F}" type="presParOf" srcId="{1960DAE0-036A-42F8-B714-B4ABAAD0FE05}" destId="{DAE20829-470D-4708-AC19-3054BF1CB9C0}" srcOrd="4" destOrd="0" presId="urn:microsoft.com/office/officeart/2005/8/layout/hierarchy3"/>
    <dgm:cxn modelId="{E538F195-5BB2-4E2C-9FCB-ED853B4B50E5}" type="presParOf" srcId="{1960DAE0-036A-42F8-B714-B4ABAAD0FE05}" destId="{AACD74CC-4BF7-4764-B99F-A3719C2404DF}" srcOrd="5" destOrd="0" presId="urn:microsoft.com/office/officeart/2005/8/layout/hierarchy3"/>
    <dgm:cxn modelId="{03B07FCA-506C-4C7A-9F42-837BBE9C15AB}" type="presParOf" srcId="{1960DAE0-036A-42F8-B714-B4ABAAD0FE05}" destId="{8D381127-BD38-4447-AA5A-5A21867CFBB9}" srcOrd="6" destOrd="0" presId="urn:microsoft.com/office/officeart/2005/8/layout/hierarchy3"/>
    <dgm:cxn modelId="{351FE14A-0BBC-4BF3-8617-7D5ACBC98181}" type="presParOf" srcId="{1960DAE0-036A-42F8-B714-B4ABAAD0FE05}" destId="{D239C64D-CB42-451C-8159-B5167FCA2033}" srcOrd="7" destOrd="0" presId="urn:microsoft.com/office/officeart/2005/8/layout/hierarchy3"/>
    <dgm:cxn modelId="{E41296BF-EEA9-42E8-8F48-4B3E5409CDC3}" type="presParOf" srcId="{7E1B87EB-38A7-4662-8E34-633DE50087C1}" destId="{03A672E5-82EE-4174-B28F-8ECD4D7E1635}" srcOrd="1" destOrd="0" presId="urn:microsoft.com/office/officeart/2005/8/layout/hierarchy3"/>
    <dgm:cxn modelId="{B6C592B3-B438-4F98-AE18-BD1108B64BBC}" type="presParOf" srcId="{03A672E5-82EE-4174-B28F-8ECD4D7E1635}" destId="{72E701EA-5005-47EF-8CFF-740E8266C8DD}" srcOrd="0" destOrd="0" presId="urn:microsoft.com/office/officeart/2005/8/layout/hierarchy3"/>
    <dgm:cxn modelId="{9A585A57-2E96-48E0-8A00-6E4DEBA9B958}" type="presParOf" srcId="{72E701EA-5005-47EF-8CFF-740E8266C8DD}" destId="{DF5CAD17-B837-4BB6-AC97-C2180CA4A5AC}" srcOrd="0" destOrd="0" presId="urn:microsoft.com/office/officeart/2005/8/layout/hierarchy3"/>
    <dgm:cxn modelId="{C01E5438-4234-4158-88AC-FF8682D17F48}" type="presParOf" srcId="{72E701EA-5005-47EF-8CFF-740E8266C8DD}" destId="{210514EF-7769-4D98-A2D3-9CE95C216759}" srcOrd="1" destOrd="0" presId="urn:microsoft.com/office/officeart/2005/8/layout/hierarchy3"/>
    <dgm:cxn modelId="{B26BD50B-F534-48C0-9FE3-D507E398AF71}" type="presParOf" srcId="{03A672E5-82EE-4174-B28F-8ECD4D7E1635}" destId="{762F37E8-FE35-482E-A2DA-2F9C48C918DC}" srcOrd="1" destOrd="0" presId="urn:microsoft.com/office/officeart/2005/8/layout/hierarchy3"/>
    <dgm:cxn modelId="{7832A862-7AC0-4E4E-AFB3-A581A52D5848}" type="presParOf" srcId="{762F37E8-FE35-482E-A2DA-2F9C48C918DC}" destId="{D06AB5DC-0D4B-4F0A-8309-CA67ABCF547C}" srcOrd="0" destOrd="0" presId="urn:microsoft.com/office/officeart/2005/8/layout/hierarchy3"/>
    <dgm:cxn modelId="{B6B74975-24FC-4B89-BC1E-F2359648923B}" type="presParOf" srcId="{762F37E8-FE35-482E-A2DA-2F9C48C918DC}" destId="{7696AD71-D0EA-414D-9DC3-2B1ACA8EDD99}" srcOrd="1" destOrd="0" presId="urn:microsoft.com/office/officeart/2005/8/layout/hierarchy3"/>
    <dgm:cxn modelId="{0CFFDD47-F9F4-4820-ACD5-D6CDE93F2131}" type="presParOf" srcId="{762F37E8-FE35-482E-A2DA-2F9C48C918DC}" destId="{DB896CAA-348C-4C3F-B21B-6A20D3EAFD62}" srcOrd="2" destOrd="0" presId="urn:microsoft.com/office/officeart/2005/8/layout/hierarchy3"/>
    <dgm:cxn modelId="{BD7BDA47-F325-4879-B503-5A87116C8066}" type="presParOf" srcId="{762F37E8-FE35-482E-A2DA-2F9C48C918DC}" destId="{96FDDBB9-9DD7-4BD8-8CDE-0095E98AA1A0}" srcOrd="3" destOrd="0" presId="urn:microsoft.com/office/officeart/2005/8/layout/hierarchy3"/>
    <dgm:cxn modelId="{0A457264-B96D-4926-A11E-2FBECD4B0C2E}" type="presParOf" srcId="{762F37E8-FE35-482E-A2DA-2F9C48C918DC}" destId="{ECFD4121-5A6E-4066-9FEA-AE90E9925CE8}" srcOrd="4" destOrd="0" presId="urn:microsoft.com/office/officeart/2005/8/layout/hierarchy3"/>
    <dgm:cxn modelId="{B4442B14-2452-4C76-A940-A6DFBFD4F00E}" type="presParOf" srcId="{762F37E8-FE35-482E-A2DA-2F9C48C918DC}" destId="{43FB5867-C488-46A9-B824-B2593BAED31E}" srcOrd="5" destOrd="0" presId="urn:microsoft.com/office/officeart/2005/8/layout/hierarchy3"/>
    <dgm:cxn modelId="{E492E44B-4FEB-4595-A55F-48DC6A837437}" type="presParOf" srcId="{7E1B87EB-38A7-4662-8E34-633DE50087C1}" destId="{9E7CBF3B-E48D-42BE-99DD-5FFE60869B43}" srcOrd="2" destOrd="0" presId="urn:microsoft.com/office/officeart/2005/8/layout/hierarchy3"/>
    <dgm:cxn modelId="{E9C4C610-3B88-45B3-BD18-29E5473F3A33}" type="presParOf" srcId="{9E7CBF3B-E48D-42BE-99DD-5FFE60869B43}" destId="{9C2E2A05-5C36-42F6-8B4B-E2E3A6908132}" srcOrd="0" destOrd="0" presId="urn:microsoft.com/office/officeart/2005/8/layout/hierarchy3"/>
    <dgm:cxn modelId="{FF3A1757-A678-4EB3-9495-B372BB943764}" type="presParOf" srcId="{9C2E2A05-5C36-42F6-8B4B-E2E3A6908132}" destId="{B594502F-2934-48FB-850D-87560A11EB85}" srcOrd="0" destOrd="0" presId="urn:microsoft.com/office/officeart/2005/8/layout/hierarchy3"/>
    <dgm:cxn modelId="{071F3B38-7F67-480A-BE06-090297511C9E}" type="presParOf" srcId="{9C2E2A05-5C36-42F6-8B4B-E2E3A6908132}" destId="{F23F3D41-E8FC-4E6F-AAF3-092CC67D5D4A}" srcOrd="1" destOrd="0" presId="urn:microsoft.com/office/officeart/2005/8/layout/hierarchy3"/>
    <dgm:cxn modelId="{26131698-14DA-4D25-8FED-5D1053198566}" type="presParOf" srcId="{9E7CBF3B-E48D-42BE-99DD-5FFE60869B43}" destId="{94BAA8A4-3C6D-472D-9DD4-FCED85F52702}" srcOrd="1" destOrd="0" presId="urn:microsoft.com/office/officeart/2005/8/layout/hierarchy3"/>
    <dgm:cxn modelId="{AFD7483D-77AB-4DE1-A974-DB272E7BEFC5}" type="presParOf" srcId="{94BAA8A4-3C6D-472D-9DD4-FCED85F52702}" destId="{AB7FC407-E933-493C-AD8C-837AF8302C74}" srcOrd="0" destOrd="0" presId="urn:microsoft.com/office/officeart/2005/8/layout/hierarchy3"/>
    <dgm:cxn modelId="{6D0444CB-85FE-4880-B40A-A818D8DE8DB5}" type="presParOf" srcId="{94BAA8A4-3C6D-472D-9DD4-FCED85F52702}" destId="{4B2EB7F9-AC66-43C6-82FB-EFFF4A0EBC31}" srcOrd="1" destOrd="0" presId="urn:microsoft.com/office/officeart/2005/8/layout/hierarchy3"/>
    <dgm:cxn modelId="{15E1D518-3337-4C1A-9560-20A7FF2EA92E}" type="presParOf" srcId="{94BAA8A4-3C6D-472D-9DD4-FCED85F52702}" destId="{282AED45-C713-4991-BABE-E3CF6F0B0968}" srcOrd="2" destOrd="0" presId="urn:microsoft.com/office/officeart/2005/8/layout/hierarchy3"/>
    <dgm:cxn modelId="{2BFCA422-1630-4B32-AC3F-F7C5CBB0705D}" type="presParOf" srcId="{94BAA8A4-3C6D-472D-9DD4-FCED85F52702}" destId="{0ABB10B2-9AC5-4F5A-9A6F-1E331B2B0E3A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F0C160-51C4-4A4A-8400-013786F80ADD}">
      <dsp:nvSpPr>
        <dsp:cNvPr id="0" name=""/>
        <dsp:cNvSpPr/>
      </dsp:nvSpPr>
      <dsp:spPr>
        <a:xfrm>
          <a:off x="750914" y="1203373"/>
          <a:ext cx="1081248" cy="1081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73D34-DABC-4BB2-BE67-73C1F1896A09}">
      <dsp:nvSpPr>
        <dsp:cNvPr id="0" name=""/>
        <dsp:cNvSpPr/>
      </dsp:nvSpPr>
      <dsp:spPr>
        <a:xfrm>
          <a:off x="90151" y="2602589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latin typeface="Arial Nova"/>
            </a:rPr>
            <a:t>Save time</a:t>
          </a:r>
          <a:endParaRPr lang="en-US" sz="2600" kern="1200" dirty="0">
            <a:latin typeface="Arial Nova"/>
          </a:endParaRPr>
        </a:p>
      </dsp:txBody>
      <dsp:txXfrm>
        <a:off x="90151" y="2602589"/>
        <a:ext cx="2402775" cy="720000"/>
      </dsp:txXfrm>
    </dsp:sp>
    <dsp:sp modelId="{99C2792A-2777-4C37-A2EA-EB872B531984}">
      <dsp:nvSpPr>
        <dsp:cNvPr id="0" name=""/>
        <dsp:cNvSpPr/>
      </dsp:nvSpPr>
      <dsp:spPr>
        <a:xfrm>
          <a:off x="3574175" y="1203373"/>
          <a:ext cx="1081248" cy="1081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E59F3E-7DD1-47D4-95EB-20439313D80F}">
      <dsp:nvSpPr>
        <dsp:cNvPr id="0" name=""/>
        <dsp:cNvSpPr/>
      </dsp:nvSpPr>
      <dsp:spPr>
        <a:xfrm>
          <a:off x="2913412" y="2602589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latin typeface="Arial Nova"/>
            </a:rPr>
            <a:t>Hardware independent</a:t>
          </a:r>
          <a:endParaRPr lang="en-US" sz="2600" kern="1200" dirty="0">
            <a:latin typeface="Arial Nova"/>
          </a:endParaRPr>
        </a:p>
      </dsp:txBody>
      <dsp:txXfrm>
        <a:off x="2913412" y="2602589"/>
        <a:ext cx="2402775" cy="720000"/>
      </dsp:txXfrm>
    </dsp:sp>
    <dsp:sp modelId="{B949AA21-6620-4BC0-BBEC-6370D69DE9F3}">
      <dsp:nvSpPr>
        <dsp:cNvPr id="0" name=""/>
        <dsp:cNvSpPr/>
      </dsp:nvSpPr>
      <dsp:spPr>
        <a:xfrm>
          <a:off x="6397436" y="1203373"/>
          <a:ext cx="1081248" cy="1081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0CE16-D46E-4475-B411-E5F0AD595DC8}">
      <dsp:nvSpPr>
        <dsp:cNvPr id="0" name=""/>
        <dsp:cNvSpPr/>
      </dsp:nvSpPr>
      <dsp:spPr>
        <a:xfrm>
          <a:off x="5736673" y="2602589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latin typeface="Arial Nova"/>
            </a:rPr>
            <a:t>Cheap failures</a:t>
          </a:r>
          <a:endParaRPr lang="en-US" sz="2600" kern="1200" dirty="0">
            <a:latin typeface="Arial Nova"/>
          </a:endParaRPr>
        </a:p>
      </dsp:txBody>
      <dsp:txXfrm>
        <a:off x="5736673" y="2602589"/>
        <a:ext cx="240277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60F392-3C69-4958-9DEC-C37B63399406}">
      <dsp:nvSpPr>
        <dsp:cNvPr id="0" name=""/>
        <dsp:cNvSpPr/>
      </dsp:nvSpPr>
      <dsp:spPr>
        <a:xfrm>
          <a:off x="1414331" y="1399"/>
          <a:ext cx="1198688" cy="5993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Calibri"/>
            </a:rPr>
            <a:t>Visual</a:t>
          </a:r>
          <a:endParaRPr lang="en-GB" sz="2400" kern="1200" dirty="0"/>
        </a:p>
      </dsp:txBody>
      <dsp:txXfrm>
        <a:off x="1431885" y="18953"/>
        <a:ext cx="1163580" cy="564236"/>
      </dsp:txXfrm>
    </dsp:sp>
    <dsp:sp modelId="{DF561BBD-8E4D-480F-B270-69C7C9E4689C}">
      <dsp:nvSpPr>
        <dsp:cNvPr id="0" name=""/>
        <dsp:cNvSpPr/>
      </dsp:nvSpPr>
      <dsp:spPr>
        <a:xfrm>
          <a:off x="1534200" y="600743"/>
          <a:ext cx="119868" cy="4495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508"/>
              </a:lnTo>
              <a:lnTo>
                <a:pt x="119868" y="449508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365B40-4457-4C69-A02A-2DD089FCAA08}">
      <dsp:nvSpPr>
        <dsp:cNvPr id="0" name=""/>
        <dsp:cNvSpPr/>
      </dsp:nvSpPr>
      <dsp:spPr>
        <a:xfrm>
          <a:off x="1654069" y="750579"/>
          <a:ext cx="958950" cy="599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Calibri"/>
            </a:rPr>
            <a:t>name</a:t>
          </a:r>
          <a:endParaRPr lang="en-GB" sz="1600" kern="1200" dirty="0"/>
        </a:p>
      </dsp:txBody>
      <dsp:txXfrm>
        <a:off x="1671623" y="768133"/>
        <a:ext cx="923842" cy="564236"/>
      </dsp:txXfrm>
    </dsp:sp>
    <dsp:sp modelId="{8BE606D3-ED59-446A-B8A7-D8A17854DF68}">
      <dsp:nvSpPr>
        <dsp:cNvPr id="0" name=""/>
        <dsp:cNvSpPr/>
      </dsp:nvSpPr>
      <dsp:spPr>
        <a:xfrm>
          <a:off x="1534200" y="600743"/>
          <a:ext cx="119868" cy="1198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8688"/>
              </a:lnTo>
              <a:lnTo>
                <a:pt x="119868" y="1198688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E3DC61-9395-4DA3-AA95-B26C05282FB9}">
      <dsp:nvSpPr>
        <dsp:cNvPr id="0" name=""/>
        <dsp:cNvSpPr/>
      </dsp:nvSpPr>
      <dsp:spPr>
        <a:xfrm>
          <a:off x="1654069" y="1499759"/>
          <a:ext cx="958950" cy="599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Calibri"/>
            </a:rPr>
            <a:t>origin</a:t>
          </a:r>
        </a:p>
      </dsp:txBody>
      <dsp:txXfrm>
        <a:off x="1671623" y="1517313"/>
        <a:ext cx="923842" cy="564236"/>
      </dsp:txXfrm>
    </dsp:sp>
    <dsp:sp modelId="{DAE20829-470D-4708-AC19-3054BF1CB9C0}">
      <dsp:nvSpPr>
        <dsp:cNvPr id="0" name=""/>
        <dsp:cNvSpPr/>
      </dsp:nvSpPr>
      <dsp:spPr>
        <a:xfrm>
          <a:off x="1534200" y="600743"/>
          <a:ext cx="119868" cy="19478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7868"/>
              </a:lnTo>
              <a:lnTo>
                <a:pt x="119868" y="1947868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CD74CC-4BF7-4764-B99F-A3719C2404DF}">
      <dsp:nvSpPr>
        <dsp:cNvPr id="0" name=""/>
        <dsp:cNvSpPr/>
      </dsp:nvSpPr>
      <dsp:spPr>
        <a:xfrm>
          <a:off x="1654069" y="2248939"/>
          <a:ext cx="958950" cy="599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latin typeface="Calibri"/>
            </a:rPr>
            <a:t>geometry</a:t>
          </a:r>
        </a:p>
      </dsp:txBody>
      <dsp:txXfrm>
        <a:off x="1671623" y="2266493"/>
        <a:ext cx="923842" cy="564236"/>
      </dsp:txXfrm>
    </dsp:sp>
    <dsp:sp modelId="{8D381127-BD38-4447-AA5A-5A21867CFBB9}">
      <dsp:nvSpPr>
        <dsp:cNvPr id="0" name=""/>
        <dsp:cNvSpPr/>
      </dsp:nvSpPr>
      <dsp:spPr>
        <a:xfrm>
          <a:off x="1534200" y="600743"/>
          <a:ext cx="119868" cy="2697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7048"/>
              </a:lnTo>
              <a:lnTo>
                <a:pt x="119868" y="2697048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9C64D-CB42-451C-8159-B5167FCA2033}">
      <dsp:nvSpPr>
        <dsp:cNvPr id="0" name=""/>
        <dsp:cNvSpPr/>
      </dsp:nvSpPr>
      <dsp:spPr>
        <a:xfrm>
          <a:off x="1654069" y="2998119"/>
          <a:ext cx="958950" cy="599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Calibri"/>
            </a:rPr>
            <a:t>Material</a:t>
          </a:r>
        </a:p>
      </dsp:txBody>
      <dsp:txXfrm>
        <a:off x="1671623" y="3015673"/>
        <a:ext cx="923842" cy="564236"/>
      </dsp:txXfrm>
    </dsp:sp>
    <dsp:sp modelId="{DF5CAD17-B837-4BB6-AC97-C2180CA4A5AC}">
      <dsp:nvSpPr>
        <dsp:cNvPr id="0" name=""/>
        <dsp:cNvSpPr/>
      </dsp:nvSpPr>
      <dsp:spPr>
        <a:xfrm>
          <a:off x="2912691" y="1399"/>
          <a:ext cx="1198688" cy="59934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Inertial</a:t>
          </a:r>
          <a:endParaRPr lang="en-US" sz="2400" kern="1200" dirty="0"/>
        </a:p>
      </dsp:txBody>
      <dsp:txXfrm>
        <a:off x="2930245" y="18953"/>
        <a:ext cx="1163580" cy="564236"/>
      </dsp:txXfrm>
    </dsp:sp>
    <dsp:sp modelId="{D06AB5DC-0D4B-4F0A-8309-CA67ABCF547C}">
      <dsp:nvSpPr>
        <dsp:cNvPr id="0" name=""/>
        <dsp:cNvSpPr/>
      </dsp:nvSpPr>
      <dsp:spPr>
        <a:xfrm>
          <a:off x="3032560" y="600743"/>
          <a:ext cx="119868" cy="4495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508"/>
              </a:lnTo>
              <a:lnTo>
                <a:pt x="119868" y="449508"/>
              </a:lnTo>
            </a:path>
          </a:pathLst>
        </a:custGeom>
        <a:noFill/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96AD71-D0EA-414D-9DC3-2B1ACA8EDD99}">
      <dsp:nvSpPr>
        <dsp:cNvPr id="0" name=""/>
        <dsp:cNvSpPr/>
      </dsp:nvSpPr>
      <dsp:spPr>
        <a:xfrm>
          <a:off x="3152429" y="750579"/>
          <a:ext cx="958950" cy="599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origin</a:t>
          </a:r>
          <a:endParaRPr lang="en-US" sz="1600" kern="1200" dirty="0"/>
        </a:p>
      </dsp:txBody>
      <dsp:txXfrm>
        <a:off x="3169983" y="768133"/>
        <a:ext cx="923842" cy="564236"/>
      </dsp:txXfrm>
    </dsp:sp>
    <dsp:sp modelId="{DB896CAA-348C-4C3F-B21B-6A20D3EAFD62}">
      <dsp:nvSpPr>
        <dsp:cNvPr id="0" name=""/>
        <dsp:cNvSpPr/>
      </dsp:nvSpPr>
      <dsp:spPr>
        <a:xfrm>
          <a:off x="3032560" y="600743"/>
          <a:ext cx="119868" cy="1198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8688"/>
              </a:lnTo>
              <a:lnTo>
                <a:pt x="119868" y="1198688"/>
              </a:lnTo>
            </a:path>
          </a:pathLst>
        </a:custGeom>
        <a:noFill/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DDBB9-9DD7-4BD8-8CDE-0095E98AA1A0}">
      <dsp:nvSpPr>
        <dsp:cNvPr id="0" name=""/>
        <dsp:cNvSpPr/>
      </dsp:nvSpPr>
      <dsp:spPr>
        <a:xfrm>
          <a:off x="3152429" y="1499759"/>
          <a:ext cx="958950" cy="599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mass</a:t>
          </a:r>
          <a:endParaRPr lang="en-US" sz="1600" kern="1200" dirty="0"/>
        </a:p>
      </dsp:txBody>
      <dsp:txXfrm>
        <a:off x="3169983" y="1517313"/>
        <a:ext cx="923842" cy="564236"/>
      </dsp:txXfrm>
    </dsp:sp>
    <dsp:sp modelId="{ECFD4121-5A6E-4066-9FEA-AE90E9925CE8}">
      <dsp:nvSpPr>
        <dsp:cNvPr id="0" name=""/>
        <dsp:cNvSpPr/>
      </dsp:nvSpPr>
      <dsp:spPr>
        <a:xfrm>
          <a:off x="3032560" y="600743"/>
          <a:ext cx="119868" cy="19478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7868"/>
              </a:lnTo>
              <a:lnTo>
                <a:pt x="119868" y="1947868"/>
              </a:lnTo>
            </a:path>
          </a:pathLst>
        </a:custGeom>
        <a:noFill/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FB5867-C488-46A9-B824-B2593BAED31E}">
      <dsp:nvSpPr>
        <dsp:cNvPr id="0" name=""/>
        <dsp:cNvSpPr/>
      </dsp:nvSpPr>
      <dsp:spPr>
        <a:xfrm>
          <a:off x="3152429" y="2248939"/>
          <a:ext cx="958950" cy="599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inertia</a:t>
          </a:r>
          <a:endParaRPr lang="en-US" sz="1600" kern="1200" dirty="0"/>
        </a:p>
      </dsp:txBody>
      <dsp:txXfrm>
        <a:off x="3169983" y="2266493"/>
        <a:ext cx="923842" cy="564236"/>
      </dsp:txXfrm>
    </dsp:sp>
    <dsp:sp modelId="{B594502F-2934-48FB-850D-87560A11EB85}">
      <dsp:nvSpPr>
        <dsp:cNvPr id="0" name=""/>
        <dsp:cNvSpPr/>
      </dsp:nvSpPr>
      <dsp:spPr>
        <a:xfrm>
          <a:off x="4411052" y="1399"/>
          <a:ext cx="1198688" cy="5993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Calibri"/>
            </a:rPr>
            <a:t>Collision</a:t>
          </a:r>
          <a:endParaRPr lang="en-GB" sz="2400" kern="1200" dirty="0"/>
        </a:p>
      </dsp:txBody>
      <dsp:txXfrm>
        <a:off x="4428606" y="18953"/>
        <a:ext cx="1163580" cy="564236"/>
      </dsp:txXfrm>
    </dsp:sp>
    <dsp:sp modelId="{AB7FC407-E933-493C-AD8C-837AF8302C74}">
      <dsp:nvSpPr>
        <dsp:cNvPr id="0" name=""/>
        <dsp:cNvSpPr/>
      </dsp:nvSpPr>
      <dsp:spPr>
        <a:xfrm>
          <a:off x="4530920" y="600743"/>
          <a:ext cx="119868" cy="4495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508"/>
              </a:lnTo>
              <a:lnTo>
                <a:pt x="119868" y="449508"/>
              </a:lnTo>
            </a:path>
          </a:pathLst>
        </a:custGeom>
        <a:noFill/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EB7F9-AC66-43C6-82FB-EFFF4A0EBC31}">
      <dsp:nvSpPr>
        <dsp:cNvPr id="0" name=""/>
        <dsp:cNvSpPr/>
      </dsp:nvSpPr>
      <dsp:spPr>
        <a:xfrm>
          <a:off x="4650789" y="750579"/>
          <a:ext cx="958950" cy="599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Calibri"/>
            </a:rPr>
            <a:t>origin</a:t>
          </a:r>
        </a:p>
      </dsp:txBody>
      <dsp:txXfrm>
        <a:off x="4668343" y="768133"/>
        <a:ext cx="923842" cy="564236"/>
      </dsp:txXfrm>
    </dsp:sp>
    <dsp:sp modelId="{282AED45-C713-4991-BABE-E3CF6F0B0968}">
      <dsp:nvSpPr>
        <dsp:cNvPr id="0" name=""/>
        <dsp:cNvSpPr/>
      </dsp:nvSpPr>
      <dsp:spPr>
        <a:xfrm>
          <a:off x="4530920" y="600743"/>
          <a:ext cx="119868" cy="1198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8688"/>
              </a:lnTo>
              <a:lnTo>
                <a:pt x="119868" y="1198688"/>
              </a:lnTo>
            </a:path>
          </a:pathLst>
        </a:custGeom>
        <a:noFill/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BB10B2-9AC5-4F5A-9A6F-1E331B2B0E3A}">
      <dsp:nvSpPr>
        <dsp:cNvPr id="0" name=""/>
        <dsp:cNvSpPr/>
      </dsp:nvSpPr>
      <dsp:spPr>
        <a:xfrm>
          <a:off x="4650789" y="1499759"/>
          <a:ext cx="958950" cy="599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latin typeface="Calibri"/>
            </a:rPr>
            <a:t>geometry</a:t>
          </a:r>
          <a:endParaRPr lang="en-GB" sz="1600" b="1" kern="1200" dirty="0"/>
        </a:p>
      </dsp:txBody>
      <dsp:txXfrm>
        <a:off x="4668343" y="1517313"/>
        <a:ext cx="923842" cy="564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FFEED-B1EE-4697-B05C-078214527F47}" type="datetimeFigureOut">
              <a:rPr lang="da-DK" smtClean="0"/>
              <a:t>03-10-2023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AB5D4-611D-4D34-A83D-21C4338F59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771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sidefod 5"/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r>
              <a:rPr lang="en-US"/>
              <a:t>dsb</a:t>
            </a:r>
          </a:p>
        </p:txBody>
      </p:sp>
      <p:sp>
        <p:nvSpPr>
          <p:cNvPr id="7" name="Pladsholder til diasnumm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C41E1640-4CCC-4EFC-B95A-9FB960A21CDA}" type="slidenum">
              <a:t>1</a:t>
            </a:fld>
            <a:endParaRPr lang="en-US"/>
          </a:p>
        </p:txBody>
      </p:sp>
      <p:sp>
        <p:nvSpPr>
          <p:cNvPr id="2" name="Pladsholder til diasbille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Pladsholder til no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AB5D4-611D-4D34-A83D-21C4338F5990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52932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All collections of something</a:t>
            </a:r>
          </a:p>
          <a:p>
            <a:r>
              <a:rPr lang="en-US" dirty="0">
                <a:cs typeface="Calibri"/>
              </a:rPr>
              <a:t>World – collection of robots</a:t>
            </a:r>
          </a:p>
          <a:p>
            <a:r>
              <a:rPr lang="en-US" dirty="0">
                <a:cs typeface="Calibri"/>
              </a:rPr>
              <a:t>Model – collection of links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AB5D4-611D-4D34-A83D-21C4338F5990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30681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Kinematics: joints, velocities</a:t>
            </a:r>
          </a:p>
          <a:p>
            <a:r>
              <a:rPr lang="en-US" dirty="0">
                <a:cs typeface="Calibri"/>
              </a:rPr>
              <a:t>Dynamics: mas, friction, forces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AB5D4-611D-4D34-A83D-21C4338F5990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14617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Kinematics: joints, velocities</a:t>
            </a:r>
          </a:p>
          <a:p>
            <a:r>
              <a:rPr lang="en-US" dirty="0">
                <a:cs typeface="Calibri"/>
              </a:rPr>
              <a:t>Dynamics: mas, friction, forces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Interface for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AB5D4-611D-4D34-A83D-21C4338F5990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9256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Kinematics: joints, velocities</a:t>
            </a:r>
          </a:p>
          <a:p>
            <a:r>
              <a:rPr lang="en-US" dirty="0">
                <a:cs typeface="Calibri"/>
              </a:rPr>
              <a:t>Dynamics: mas, friction, forces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Interface for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AB5D4-611D-4D34-A83D-21C4338F5990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3888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Kinematics: joints, velocities</a:t>
            </a:r>
          </a:p>
          <a:p>
            <a:r>
              <a:rPr lang="en-US" dirty="0">
                <a:cs typeface="Calibri"/>
              </a:rPr>
              <a:t>Dynamics: mas, friction, forces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Interface for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AB5D4-611D-4D34-A83D-21C4338F5990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47918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2F-7565-4D28-BF20-68EBB7E658E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9F5F-E90C-44AD-8AE2-35780E073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2F-7565-4D28-BF20-68EBB7E658E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9F5F-E90C-44AD-8AE2-35780E073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2F-7565-4D28-BF20-68EBB7E658E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9F5F-E90C-44AD-8AE2-35780E073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2F-7565-4D28-BF20-68EBB7E658E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9F5F-E90C-44AD-8AE2-35780E073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2F-7565-4D28-BF20-68EBB7E658E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9F5F-E90C-44AD-8AE2-35780E073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2F-7565-4D28-BF20-68EBB7E658E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9F5F-E90C-44AD-8AE2-35780E073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2F-7565-4D28-BF20-68EBB7E658E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9F5F-E90C-44AD-8AE2-35780E073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2F-7565-4D28-BF20-68EBB7E658E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9F5F-E90C-44AD-8AE2-35780E073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2F-7565-4D28-BF20-68EBB7E658E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9F5F-E90C-44AD-8AE2-35780E073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2F-7565-4D28-BF20-68EBB7E658E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9F5F-E90C-44AD-8AE2-35780E073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2F-7565-4D28-BF20-68EBB7E658E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9F5F-E90C-44AD-8AE2-35780E073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 descr="LogoBundUK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7" y="0"/>
            <a:ext cx="9142425" cy="6858000"/>
          </a:xfrm>
          <a:prstGeom prst="rect">
            <a:avLst/>
          </a:prstGeom>
        </p:spPr>
      </p:pic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A3E2F-7565-4D28-BF20-68EBB7E658E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99F5F-E90C-44AD-8AE2-35780E073BD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vko@mmmi.sdu.d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olmu/gazebo_models_worlds_collection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hyperlink" Target="https://classic.gazebosim.org/tutorials?tut=build_world&amp;ver=1.9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srf/gazebo_model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classic.gazebosim.org/tutorials?tut=build_model&amp;cat=build_robo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ros.org/urdf/XML/j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dformat.org/spec?ver=1.9&amp;elem=joint#joint_typ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urdf/Tutorials/Building%20a%20Visual%20Robot%20Model%20with%20URDF%20from%20Scratch" TargetMode="External"/><Relationship Id="rId2" Type="http://schemas.openxmlformats.org/officeDocument/2006/relationships/hyperlink" Target="https://industrial-training-master.readthedocs.io/en/melodic/_source/session3/Intro-to-URDF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ros.org/urdf/XML/link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ros.org/urdf/XML/joint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bullet.org/wordpress/" TargetMode="External"/><Relationship Id="rId2" Type="http://schemas.openxmlformats.org/officeDocument/2006/relationships/hyperlink" Target="https://www.od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rtsim.github.io/" TargetMode="External"/><Relationship Id="rId4" Type="http://schemas.openxmlformats.org/officeDocument/2006/relationships/hyperlink" Target="https://simtk.org/projects/simbody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SMiLLx8Y0Y?feature=oembe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dertitel 2">
            <a:extLst>
              <a:ext uri="{FF2B5EF4-FFF2-40B4-BE49-F238E27FC236}">
                <a16:creationId xmlns:a16="http://schemas.microsoft.com/office/drawing/2014/main" id="{DF4035FF-61DD-4839-8F3E-5855FE60A66C}"/>
              </a:ext>
            </a:extLst>
          </p:cNvPr>
          <p:cNvSpPr txBox="1">
            <a:spLocks/>
          </p:cNvSpPr>
          <p:nvPr/>
        </p:nvSpPr>
        <p:spPr>
          <a:xfrm>
            <a:off x="899410" y="4221088"/>
            <a:ext cx="7344815" cy="175211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/>
          <a:lstStyle>
            <a:defPPr marL="432000" lvl="0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da-DK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Droid Sans" pitchFamily="2"/>
                <a:cs typeface="Lohit Hindi" pitchFamily="2"/>
              </a:defRPr>
            </a:defPPr>
            <a:lvl1pPr marL="432000" lvl="0" indent="-324000" algn="l" rtl="0" hangingPunct="1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tabLst/>
              <a:defRPr lang="da-DK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Droid Sans" pitchFamily="2"/>
                <a:cs typeface="Lohit Hindi" pitchFamily="2"/>
              </a:defRPr>
            </a:lvl1pPr>
            <a:lvl2pPr marL="864000" lvl="1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da-DK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Droid Sans" pitchFamily="2"/>
                <a:cs typeface="Lohit Hindi" pitchFamily="2"/>
              </a:defRPr>
            </a:lvl2pPr>
            <a:lvl3pPr marL="1295999" lvl="2" indent="-288000" algn="l" hangingPunct="1">
              <a:lnSpc>
                <a:spcPct val="100000"/>
              </a:lnSpc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da-DK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Droid Sans" pitchFamily="2"/>
                <a:cs typeface="Lohit Hindi" pitchFamily="2"/>
              </a:defRPr>
            </a:lvl3pPr>
            <a:lvl4pPr marL="1728000" lvl="3" indent="-216000" algn="l" hangingPunct="1">
              <a:lnSpc>
                <a:spcPct val="100000"/>
              </a:lnSpc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da-DK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Droid Sans" pitchFamily="2"/>
                <a:cs typeface="Lohit Hindi" pitchFamily="2"/>
              </a:defRPr>
            </a:lvl4pPr>
            <a:lvl5pPr marL="2160000" lvl="4" indent="-216000" algn="l" hangingPunct="1">
              <a:lnSpc>
                <a:spcPct val="10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da-DK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Droid Sans" pitchFamily="2"/>
                <a:cs typeface="Lohit Hindi" pitchFamily="2"/>
              </a:defRPr>
            </a:lvl5pPr>
            <a:lvl6pPr marL="2592000" lvl="5" indent="-216000" algn="l" hangingPunct="1">
              <a:lnSpc>
                <a:spcPct val="10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da-DK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Droid Sans" pitchFamily="2"/>
                <a:cs typeface="Lohit Hindi" pitchFamily="2"/>
              </a:defRPr>
            </a:lvl6pPr>
            <a:lvl7pPr marL="3024000" lvl="6" indent="-216000" algn="l" hangingPunct="1">
              <a:lnSpc>
                <a:spcPct val="10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da-DK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Droid Sans" pitchFamily="2"/>
                <a:cs typeface="Lohit Hindi" pitchFamily="2"/>
              </a:defRPr>
            </a:lvl7pPr>
            <a:lvl8pPr marL="3456000" lvl="7" indent="-216000" algn="l" hangingPunct="1">
              <a:lnSpc>
                <a:spcPct val="10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da-DK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Droid Sans" pitchFamily="2"/>
                <a:cs typeface="Lohit Hindi" pitchFamily="2"/>
              </a:defRPr>
            </a:lvl8pPr>
            <a:lvl9pPr marL="3887999" lvl="8" indent="-216000" algn="l" hangingPunct="1">
              <a:lnSpc>
                <a:spcPct val="100000"/>
              </a:lnSpc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da-DK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Droid Sans" pitchFamily="2"/>
                <a:cs typeface="Lohit Hindi" pitchFamily="2"/>
              </a:defRPr>
            </a:lvl9pPr>
          </a:lstStyle>
          <a:p>
            <a:pPr marL="0" indent="0" algn="ctr" hangingPunct="0">
              <a:buNone/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iberation Sans"/>
              </a:rPr>
              <a:t>Avgi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iberation Sans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iberation Sans"/>
              </a:rPr>
              <a:t>Kollakidou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iberation Sans"/>
              </a:rPr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iberatio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avko@mmmi.sdu.dk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Liberation Sans"/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iberation Sans"/>
              </a:rPr>
              <a:t>PhD Student</a:t>
            </a:r>
          </a:p>
          <a:p>
            <a:pPr marL="0" indent="0" algn="ctr" hangingPunc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iberation Sans" pitchFamily="18"/>
              </a:rPr>
              <a:t>SDU Robotics, Maersk Mc-Kinney Moller Institute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7B0BF25-F647-4663-8B9E-C76D76B1D780}"/>
              </a:ext>
            </a:extLst>
          </p:cNvPr>
          <p:cNvSpPr txBox="1">
            <a:spLocks/>
          </p:cNvSpPr>
          <p:nvPr/>
        </p:nvSpPr>
        <p:spPr>
          <a:xfrm>
            <a:off x="457200" y="2564904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defPPr lvl="0">
              <a:buSzPct val="45000"/>
              <a:buFont typeface="StarSymbol"/>
              <a:buNone/>
              <a:defRPr/>
            </a:defPPr>
            <a:lvl1pPr lvl="0" algn="ctr" defTabSz="914400" rtl="0" eaLnBrk="1" latinLnBrk="0" hangingPunct="1">
              <a:spcBef>
                <a:spcPct val="0"/>
              </a:spcBef>
              <a:buSzPct val="45000"/>
              <a:buFont typeface="StarSymbol"/>
              <a:buChar char="●"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None/>
            </a:pPr>
            <a:r>
              <a:rPr lang="da-DK" sz="8500" dirty="0" err="1">
                <a:latin typeface="Calibri"/>
                <a:cs typeface="Calibri"/>
              </a:rPr>
              <a:t>Gazebo</a:t>
            </a:r>
            <a:endParaRPr lang="da-DK" sz="7100" dirty="0" err="1">
              <a:latin typeface="Calibri" pitchFamily="34"/>
            </a:endParaRPr>
          </a:p>
          <a:p>
            <a:pPr>
              <a:buNone/>
            </a:pPr>
            <a:endParaRPr lang="da-DK" sz="7100" dirty="0">
              <a:latin typeface="Calibri" pitchFamily="34"/>
            </a:endParaRPr>
          </a:p>
          <a:p>
            <a:pPr>
              <a:buFont typeface="StarSymbol"/>
              <a:buNone/>
            </a:pPr>
            <a:r>
              <a:rPr lang="da-DK" dirty="0">
                <a:latin typeface="Calibri" pitchFamily="34"/>
              </a:rPr>
              <a:t>Robots in </a:t>
            </a:r>
            <a:r>
              <a:rPr lang="da-DK" dirty="0" err="1">
                <a:latin typeface="Calibri" pitchFamily="34"/>
              </a:rPr>
              <a:t>Context</a:t>
            </a:r>
            <a:endParaRPr lang="da-DK" sz="2400" dirty="0">
              <a:latin typeface="Calibri" pitchFamily="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894E5B-693E-6166-34B7-C453574F302B}"/>
              </a:ext>
            </a:extLst>
          </p:cNvPr>
          <p:cNvSpPr txBox="1"/>
          <p:nvPr/>
        </p:nvSpPr>
        <p:spPr>
          <a:xfrm>
            <a:off x="7648371" y="6444574"/>
            <a:ext cx="1840756" cy="3741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  <a:cs typeface="Calibri"/>
              </a:rPr>
              <a:t>October 2023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4F9CD-F7FA-A322-3273-C7A20DF2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Nova"/>
                <a:cs typeface="Calibri"/>
              </a:rPr>
              <a:t>Gazebo Architecture</a:t>
            </a:r>
            <a:endParaRPr lang="en-GB">
              <a:latin typeface="Arial Nov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F093C-C6EB-1FC2-C8A8-103956C9C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663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latin typeface="Arial Nova"/>
                <a:cs typeface="Calibri"/>
              </a:rPr>
              <a:t>Server</a:t>
            </a:r>
          </a:p>
          <a:p>
            <a:pPr lvl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"/>
                <a:ea typeface="+mn-lt"/>
                <a:cs typeface="+mn-lt"/>
              </a:rPr>
              <a:t>simulating the physics, rendering, and sensors</a:t>
            </a:r>
            <a:endParaRPr lang="en-GB">
              <a:solidFill>
                <a:schemeClr val="tx1">
                  <a:lumMod val="50000"/>
                  <a:lumOff val="50000"/>
                </a:schemeClr>
              </a:solidFill>
              <a:latin typeface="Arial Nova"/>
              <a:cs typeface="Calibri"/>
            </a:endParaRPr>
          </a:p>
          <a:p>
            <a:pPr lvl="1"/>
            <a:endParaRPr lang="en-GB" dirty="0">
              <a:latin typeface="Arial Nova"/>
              <a:cs typeface="Calibri"/>
            </a:endParaRPr>
          </a:p>
          <a:p>
            <a:r>
              <a:rPr lang="en-GB" dirty="0">
                <a:latin typeface="Arial Nova"/>
                <a:cs typeface="Calibri"/>
              </a:rPr>
              <a:t>Client</a:t>
            </a:r>
          </a:p>
          <a:p>
            <a:pPr lvl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"/>
                <a:ea typeface="+mn-lt"/>
                <a:cs typeface="+mn-lt"/>
              </a:rPr>
              <a:t>visualise and interact with simulation</a:t>
            </a:r>
          </a:p>
          <a:p>
            <a:pPr marL="0" indent="0">
              <a:buNone/>
            </a:pPr>
            <a:endParaRPr lang="en-GB" dirty="0"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endParaRPr lang="en-GB" sz="1400" dirty="0"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endParaRPr lang="en-GB" sz="1400" dirty="0"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endParaRPr lang="en-GB" sz="1400" dirty="0"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endParaRPr lang="en-GB" sz="1400" dirty="0"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400" dirty="0">
                <a:latin typeface="Arial Nova"/>
                <a:ea typeface="+mn-lt"/>
                <a:cs typeface="+mn-lt"/>
              </a:rPr>
              <a:t>https://classic.gazebosim.org/tutorials?tut=architecture&amp;cat=get_started#Introduction</a:t>
            </a:r>
            <a:endParaRPr lang="en-GB">
              <a:latin typeface="Arial Nov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9072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4EAA5-E1E6-CB4D-76F3-071511019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6479"/>
            <a:ext cx="8363272" cy="452596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GB" dirty="0">
                <a:latin typeface="Arial Nova"/>
                <a:cs typeface="Calibri"/>
              </a:rPr>
              <a:t>Independent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Arial Nova"/>
                <a:cs typeface="Calibri"/>
              </a:rPr>
              <a:t>$ </a:t>
            </a:r>
            <a:r>
              <a:rPr lang="en-GB" dirty="0" err="1">
                <a:solidFill>
                  <a:schemeClr val="accent1"/>
                </a:solidFill>
                <a:latin typeface="Arial Nova"/>
                <a:cs typeface="Calibri"/>
              </a:rPr>
              <a:t>gzserver</a:t>
            </a:r>
            <a:endParaRPr lang="en-GB" dirty="0">
              <a:solidFill>
                <a:schemeClr val="accent1"/>
              </a:solidFill>
              <a:latin typeface="Arial Nova"/>
              <a:cs typeface="Calibri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Arial Nova"/>
                <a:cs typeface="Calibri"/>
              </a:rPr>
              <a:t>$ </a:t>
            </a:r>
            <a:r>
              <a:rPr lang="en-GB" dirty="0" err="1">
                <a:solidFill>
                  <a:schemeClr val="accent1"/>
                </a:solidFill>
                <a:latin typeface="Arial Nova"/>
                <a:cs typeface="Calibri"/>
              </a:rPr>
              <a:t>gzclient</a:t>
            </a:r>
            <a:endParaRPr lang="en-GB" dirty="0">
              <a:solidFill>
                <a:schemeClr val="accent1"/>
              </a:solidFill>
              <a:latin typeface="Arial Nova"/>
              <a:cs typeface="Calibri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Arial Nova"/>
                <a:cs typeface="Calibri"/>
              </a:rPr>
              <a:t>$ gazebo</a:t>
            </a:r>
          </a:p>
          <a:p>
            <a:pPr marL="0" indent="0">
              <a:buNone/>
            </a:pPr>
            <a:endParaRPr lang="en-GB" dirty="0">
              <a:solidFill>
                <a:schemeClr val="accent1"/>
              </a:solidFill>
              <a:latin typeface="Arial Nova"/>
              <a:cs typeface="Calibri"/>
            </a:endParaRPr>
          </a:p>
          <a:p>
            <a:pPr marL="0" indent="0">
              <a:buNone/>
            </a:pPr>
            <a:r>
              <a:rPr lang="en-GB" dirty="0">
                <a:latin typeface="Arial Nova"/>
                <a:cs typeface="Calibri"/>
              </a:rPr>
              <a:t>With ROS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Arial Nova"/>
                <a:cs typeface="Calibri"/>
              </a:rPr>
              <a:t>$ </a:t>
            </a:r>
            <a:r>
              <a:rPr lang="en-GB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ros2 run </a:t>
            </a:r>
            <a:r>
              <a:rPr lang="en-GB" dirty="0" err="1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gazebo_ros</a:t>
            </a:r>
            <a:r>
              <a:rPr lang="en-GB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 gazebo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$ ros2 launch </a:t>
            </a:r>
            <a:r>
              <a:rPr lang="en-GB" dirty="0" err="1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gazebo_ros</a:t>
            </a:r>
            <a:r>
              <a:rPr lang="en-GB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 &lt;</a:t>
            </a:r>
            <a:r>
              <a:rPr lang="en-GB" dirty="0" err="1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world_name</a:t>
            </a:r>
            <a:r>
              <a:rPr lang="en-GB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&gt;.launch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95E64-6483-6C1E-9E6E-434A5503B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Nova"/>
                <a:cs typeface="Calibri"/>
              </a:rPr>
              <a:t>Launch Gazebo </a:t>
            </a:r>
            <a:endParaRPr lang="en-GB">
              <a:latin typeface="Arial Nova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5D0CEA-72B6-4AAF-7871-284AB5C6E094}"/>
              </a:ext>
            </a:extLst>
          </p:cNvPr>
          <p:cNvGrpSpPr/>
          <p:nvPr/>
        </p:nvGrpSpPr>
        <p:grpSpPr>
          <a:xfrm>
            <a:off x="4531248" y="1582297"/>
            <a:ext cx="4723680" cy="2267043"/>
            <a:chOff x="4531248" y="1582297"/>
            <a:chExt cx="4723680" cy="2267043"/>
          </a:xfrm>
        </p:grpSpPr>
        <p:pic>
          <p:nvPicPr>
            <p:cNvPr id="4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3DD506E-4D4E-08FA-7239-FE41D62B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1248" y="1582297"/>
              <a:ext cx="4163194" cy="226704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2EAEA3-9948-0BFC-9E7F-13127551EA5D}"/>
                </a:ext>
              </a:extLst>
            </p:cNvPr>
            <p:cNvSpPr txBox="1"/>
            <p:nvPr/>
          </p:nvSpPr>
          <p:spPr>
            <a:xfrm>
              <a:off x="6838895" y="3425816"/>
              <a:ext cx="2416033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400">
                  <a:cs typeface="Calibri"/>
                </a:rPr>
                <a:t>Empty world - turtlebot</a:t>
              </a:r>
              <a:endParaRPr lang="en-US" sz="140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0801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DB22-0121-ABB6-9E06-E13A4452E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Nova"/>
                <a:cs typeface="Calibri"/>
              </a:rPr>
              <a:t>Gazebo Elements</a:t>
            </a:r>
            <a:endParaRPr lang="en-GB">
              <a:latin typeface="Arial Nov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D0503-9B26-FE41-4637-B3A5ABDF7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9207"/>
            <a:ext cx="6312926" cy="47669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dirty="0">
                <a:latin typeface="Arial Nova"/>
                <a:cs typeface="Calibri"/>
              </a:rPr>
              <a:t>Worlds</a:t>
            </a:r>
            <a:endParaRPr lang="en-GB" sz="2800">
              <a:solidFill>
                <a:schemeClr val="tx1">
                  <a:lumMod val="50000"/>
                  <a:lumOff val="50000"/>
                </a:schemeClr>
              </a:solidFill>
              <a:latin typeface="Arial Nova"/>
              <a:cs typeface="Calibri"/>
            </a:endParaRPr>
          </a:p>
          <a:p>
            <a:pPr lvl="1"/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"/>
                <a:ea typeface="+mn-lt"/>
                <a:cs typeface="+mn-lt"/>
              </a:rPr>
              <a:t>robots and objects (buildings, tables) &amp; global parameters (sky, ambient light)</a:t>
            </a: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  <a:latin typeface="Arial Nova"/>
              <a:cs typeface="Calibri"/>
            </a:endParaRPr>
          </a:p>
          <a:p>
            <a:r>
              <a:rPr lang="en-GB" sz="2800" dirty="0">
                <a:latin typeface="Arial Nova"/>
                <a:cs typeface="Calibri"/>
              </a:rPr>
              <a:t>Models</a:t>
            </a:r>
          </a:p>
          <a:p>
            <a:pPr lvl="1"/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"/>
                <a:ea typeface="+mn-lt"/>
                <a:cs typeface="+mn-lt"/>
              </a:rPr>
              <a:t>links, joints, sensors, plugins</a:t>
            </a:r>
          </a:p>
          <a:p>
            <a:r>
              <a:rPr lang="en-GB" sz="2800" dirty="0">
                <a:latin typeface="Arial Nova"/>
                <a:cs typeface="Calibri"/>
              </a:rPr>
              <a:t>Links</a:t>
            </a:r>
          </a:p>
          <a:p>
            <a:pPr lvl="1"/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"/>
                <a:ea typeface="+mn-lt"/>
                <a:cs typeface="+mn-lt"/>
              </a:rPr>
              <a:t>visual objects --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"/>
                <a:ea typeface="+mn-lt"/>
                <a:cs typeface="+mn-lt"/>
              </a:rPr>
              <a:t>define visual representation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ova"/>
              <a:ea typeface="+mn-lt"/>
              <a:cs typeface="+mn-lt"/>
            </a:endParaRPr>
          </a:p>
          <a:p>
            <a:pPr lvl="1"/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"/>
                <a:ea typeface="+mn-lt"/>
                <a:cs typeface="+mn-lt"/>
              </a:rPr>
              <a:t>collision objects -- 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"/>
                <a:ea typeface="+mn-lt"/>
                <a:cs typeface="+mn-lt"/>
              </a:rPr>
              <a:t>define colliding surface</a:t>
            </a:r>
          </a:p>
          <a:p>
            <a:r>
              <a:rPr lang="en-GB" sz="2800" dirty="0">
                <a:latin typeface="Arial Nova"/>
                <a:cs typeface="Calibri"/>
              </a:rPr>
              <a:t>Joints</a:t>
            </a:r>
          </a:p>
          <a:p>
            <a:r>
              <a:rPr lang="en-GB" sz="2800" dirty="0">
                <a:latin typeface="Arial Nova"/>
                <a:cs typeface="Calibri"/>
              </a:rPr>
              <a:t>Sensors</a:t>
            </a:r>
          </a:p>
          <a:p>
            <a:r>
              <a:rPr lang="en-GB" sz="2800" dirty="0">
                <a:latin typeface="Arial Nova"/>
                <a:cs typeface="Calibri"/>
              </a:rPr>
              <a:t>Plugins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C4D500B-70F6-095C-EF6F-FFA79C7E5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" t="4293" r="89560" b="38485"/>
          <a:stretch/>
        </p:blipFill>
        <p:spPr>
          <a:xfrm>
            <a:off x="7199309" y="537523"/>
            <a:ext cx="1789000" cy="574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66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7FC4-B450-C606-F83A-6C90687D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Nova"/>
                <a:cs typeface="Calibri"/>
              </a:rPr>
              <a:t>Worlds</a:t>
            </a:r>
            <a:endParaRPr lang="en-GB">
              <a:latin typeface="Arial Nova"/>
            </a:endParaRPr>
          </a:p>
        </p:txBody>
      </p:sp>
      <p:pic>
        <p:nvPicPr>
          <p:cNvPr id="4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DC77AC17-A4E8-A509-7A3B-6AA9A62C3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957" t="6131" r="22880" b="8879"/>
          <a:stretch/>
        </p:blipFill>
        <p:spPr>
          <a:xfrm>
            <a:off x="5322801" y="1419111"/>
            <a:ext cx="3821922" cy="297025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02CD49-567C-7A67-F667-96C847A54599}"/>
              </a:ext>
            </a:extLst>
          </p:cNvPr>
          <p:cNvSpPr txBox="1"/>
          <p:nvPr/>
        </p:nvSpPr>
        <p:spPr>
          <a:xfrm>
            <a:off x="164216" y="5868238"/>
            <a:ext cx="75562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Arial Nova"/>
                <a:ea typeface="+mn-lt"/>
                <a:cs typeface="+mn-lt"/>
              </a:rPr>
              <a:t>Collection of worlds - </a:t>
            </a:r>
            <a:r>
              <a:rPr lang="en-GB" sz="1400" dirty="0">
                <a:latin typeface="Arial Nova"/>
                <a:ea typeface="+mn-lt"/>
                <a:cs typeface="+mn-lt"/>
                <a:hlinkClick r:id="rId3"/>
              </a:rPr>
              <a:t>https://github.com/chaolmu/gazebo_models_worlds_collection</a:t>
            </a:r>
            <a:endParaRPr lang="en-US" sz="1400">
              <a:latin typeface="Arial Nova"/>
              <a:ea typeface="+mn-lt"/>
              <a:cs typeface="+mn-lt"/>
            </a:endParaRPr>
          </a:p>
          <a:p>
            <a:r>
              <a:rPr lang="en-GB" sz="1400" dirty="0">
                <a:latin typeface="Arial Nova"/>
                <a:cs typeface="Calibri"/>
              </a:rPr>
              <a:t>Gazebo world tutorial - </a:t>
            </a:r>
            <a:r>
              <a:rPr lang="en-GB" sz="1400" dirty="0">
                <a:latin typeface="Arial Nova"/>
                <a:ea typeface="+mn-lt"/>
                <a:cs typeface="+mn-lt"/>
                <a:hlinkClick r:id="rId4"/>
              </a:rPr>
              <a:t>https://classic.gazebosim.org/tutorials?tut=build_world&amp;ver=1.9</a:t>
            </a:r>
            <a:r>
              <a:rPr lang="en-GB" sz="1400" dirty="0">
                <a:latin typeface="Arial Nova"/>
                <a:ea typeface="+mn-lt"/>
                <a:cs typeface="+mn-lt"/>
              </a:rPr>
              <a:t> </a:t>
            </a:r>
            <a:endParaRPr lang="en-GB" sz="1400">
              <a:latin typeface="Arial Nova"/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BEA620E-7C22-2845-67DE-4FB1CFB56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314" y="3790701"/>
            <a:ext cx="3142560" cy="1728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4B7346-2E46-EA1E-B7AD-5D15D63E8D42}"/>
              </a:ext>
            </a:extLst>
          </p:cNvPr>
          <p:cNvSpPr txBox="1"/>
          <p:nvPr/>
        </p:nvSpPr>
        <p:spPr>
          <a:xfrm>
            <a:off x="277381" y="1654719"/>
            <a:ext cx="5081759" cy="31906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cs typeface="Calibri"/>
              </a:rPr>
              <a:t>Collection of models</a:t>
            </a:r>
            <a:endParaRPr lang="en-US" sz="2800">
              <a:latin typeface="Arial Nova"/>
            </a:endParaRP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cs typeface="Calibri"/>
              </a:rPr>
              <a:t>Launched by </a:t>
            </a:r>
            <a:r>
              <a:rPr lang="en-GB" sz="2800" dirty="0" err="1">
                <a:latin typeface="Arial Nova"/>
                <a:cs typeface="Calibri"/>
              </a:rPr>
              <a:t>gzserver</a:t>
            </a:r>
            <a:endParaRPr lang="en-GB" sz="2800" dirty="0">
              <a:latin typeface="Arial Nova"/>
              <a:cs typeface="Calibri"/>
            </a:endParaRP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cs typeface="Calibri"/>
              </a:rPr>
              <a:t>'.world' file</a:t>
            </a: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cs typeface="Calibri"/>
              </a:rPr>
              <a:t>URDF </a:t>
            </a:r>
            <a:r>
              <a:rPr lang="en-GB" sz="2000" dirty="0">
                <a:latin typeface="Arial Nova"/>
                <a:cs typeface="Calibri"/>
              </a:rPr>
              <a:t>(Unified Robot Description Format)</a:t>
            </a:r>
            <a:r>
              <a:rPr lang="en-GB" sz="2800" dirty="0">
                <a:latin typeface="Arial Nova"/>
                <a:cs typeface="Calibri"/>
              </a:rPr>
              <a:t> </a:t>
            </a: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cs typeface="Calibri"/>
              </a:rPr>
              <a:t>SDF </a:t>
            </a:r>
            <a:r>
              <a:rPr lang="en-GB" sz="2000" dirty="0">
                <a:latin typeface="Arial Nova"/>
                <a:cs typeface="Calibri"/>
              </a:rPr>
              <a:t>(Simulation Description Format) </a:t>
            </a: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6104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7FC4-B450-C606-F83A-6C90687D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Nova"/>
                <a:cs typeface="Calibri"/>
              </a:rPr>
              <a:t>Models</a:t>
            </a:r>
            <a:endParaRPr lang="en-US">
              <a:latin typeface="Arial Nov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2CD49-567C-7A67-F667-96C847A54599}"/>
              </a:ext>
            </a:extLst>
          </p:cNvPr>
          <p:cNvSpPr txBox="1"/>
          <p:nvPr/>
        </p:nvSpPr>
        <p:spPr>
          <a:xfrm>
            <a:off x="164216" y="5868238"/>
            <a:ext cx="7556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latin typeface="Arial Nova"/>
                <a:ea typeface="+mn-lt"/>
                <a:cs typeface="+mn-lt"/>
              </a:rPr>
              <a:t>Collection of models - </a:t>
            </a:r>
            <a:r>
              <a:rPr lang="en-GB" sz="1200" dirty="0">
                <a:latin typeface="Arial Nova"/>
                <a:ea typeface="+mn-lt"/>
                <a:cs typeface="+mn-lt"/>
                <a:hlinkClick r:id="rId3"/>
              </a:rPr>
              <a:t>https://github.com/osrf/gazebo_models</a:t>
            </a:r>
            <a:r>
              <a:rPr lang="en-GB" sz="1200" dirty="0">
                <a:latin typeface="Arial Nova"/>
                <a:ea typeface="+mn-lt"/>
                <a:cs typeface="+mn-lt"/>
              </a:rPr>
              <a:t> </a:t>
            </a:r>
            <a:endParaRPr lang="en-US" sz="1200">
              <a:latin typeface="Arial Nova"/>
              <a:ea typeface="+mn-lt"/>
              <a:cs typeface="+mn-lt"/>
            </a:endParaRPr>
          </a:p>
          <a:p>
            <a:r>
              <a:rPr lang="en-GB" sz="1200" dirty="0">
                <a:latin typeface="Arial Nova"/>
                <a:cs typeface="Calibri"/>
              </a:rPr>
              <a:t>Gazebo model tutorial - </a:t>
            </a:r>
            <a:r>
              <a:rPr lang="en-GB" sz="1200" dirty="0">
                <a:latin typeface="Arial Nova"/>
                <a:ea typeface="+mn-lt"/>
                <a:cs typeface="+mn-lt"/>
                <a:hlinkClick r:id="rId4"/>
              </a:rPr>
              <a:t>https://classic.gazebosim.org/tutorials?tut=build_model&amp;cat=build_robot</a:t>
            </a:r>
            <a:r>
              <a:rPr lang="en-GB" sz="1200" dirty="0">
                <a:latin typeface="Arial Nova"/>
                <a:ea typeface="+mn-lt"/>
                <a:cs typeface="+mn-lt"/>
              </a:rPr>
              <a:t> </a:t>
            </a:r>
            <a:endParaRPr lang="en-GB" sz="1200" dirty="0">
              <a:latin typeface="Arial Nova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B7346-2E46-EA1E-B7AD-5D15D63E8D42}"/>
              </a:ext>
            </a:extLst>
          </p:cNvPr>
          <p:cNvSpPr txBox="1"/>
          <p:nvPr/>
        </p:nvSpPr>
        <p:spPr>
          <a:xfrm>
            <a:off x="277381" y="1654719"/>
            <a:ext cx="5081759" cy="38779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cs typeface="Calibri"/>
              </a:rPr>
              <a:t>Physical properties:</a:t>
            </a:r>
          </a:p>
          <a:p>
            <a:pPr marL="742950" lvl="1" indent="-28575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cs typeface="Calibri"/>
              </a:rPr>
              <a:t>Body – simple shapes</a:t>
            </a:r>
          </a:p>
          <a:p>
            <a:pPr marL="742950" lvl="1" indent="-28575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cs typeface="Calibri"/>
              </a:rPr>
              <a:t>Kinematics</a:t>
            </a:r>
          </a:p>
          <a:p>
            <a:pPr marL="742950" lvl="1" indent="-28575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cs typeface="Calibri"/>
              </a:rPr>
              <a:t>Dynamics</a:t>
            </a:r>
          </a:p>
          <a:p>
            <a:pPr marL="742950" lvl="1" indent="-28575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cs typeface="Calibri"/>
              </a:rPr>
              <a:t>Appearance</a:t>
            </a: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cs typeface="Calibri"/>
              </a:rPr>
              <a:t>Interface</a:t>
            </a:r>
          </a:p>
          <a:p>
            <a:pPr marL="742950" lvl="1" indent="-285750">
              <a:spcAft>
                <a:spcPts val="1000"/>
              </a:spcAft>
              <a:buFont typeface="Arial"/>
              <a:buChar char="•"/>
            </a:pPr>
            <a:endParaRPr lang="en-GB" sz="2800" dirty="0">
              <a:latin typeface="Arial Nova"/>
              <a:cs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7175DB-CB6B-D4F1-31E5-E9D0B216EC1A}"/>
              </a:ext>
            </a:extLst>
          </p:cNvPr>
          <p:cNvGrpSpPr/>
          <p:nvPr/>
        </p:nvGrpSpPr>
        <p:grpSpPr>
          <a:xfrm>
            <a:off x="5589684" y="1654895"/>
            <a:ext cx="3692541" cy="1928492"/>
            <a:chOff x="5589684" y="1654895"/>
            <a:chExt cx="3692541" cy="1928492"/>
          </a:xfrm>
        </p:grpSpPr>
        <p:pic>
          <p:nvPicPr>
            <p:cNvPr id="10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BAA7DE02-9BC9-7B11-A863-A97027DC1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080" t="15226" r="10526" b="19753"/>
            <a:stretch/>
          </p:blipFill>
          <p:spPr>
            <a:xfrm>
              <a:off x="5589684" y="1657774"/>
              <a:ext cx="2793159" cy="192561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D2927A-175F-ABBE-B189-A1094B984BBD}"/>
                </a:ext>
              </a:extLst>
            </p:cNvPr>
            <p:cNvSpPr txBox="1"/>
            <p:nvPr/>
          </p:nvSpPr>
          <p:spPr>
            <a:xfrm>
              <a:off x="6815251" y="1654895"/>
              <a:ext cx="246697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Arial Nova"/>
                  <a:cs typeface="Calibri"/>
                </a:rPr>
                <a:t>Husky - </a:t>
              </a:r>
              <a:r>
                <a:rPr lang="en-GB" sz="1400" dirty="0" err="1">
                  <a:latin typeface="Arial Nova"/>
                  <a:cs typeface="Calibri"/>
                </a:rPr>
                <a:t>Clearpath</a:t>
              </a:r>
              <a:endParaRPr lang="en-GB" sz="1400">
                <a:latin typeface="Arial Nova"/>
                <a:cs typeface="Calibri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59BE6E-DB5D-33C9-D6EA-646377B460C6}"/>
              </a:ext>
            </a:extLst>
          </p:cNvPr>
          <p:cNvGrpSpPr/>
          <p:nvPr/>
        </p:nvGrpSpPr>
        <p:grpSpPr>
          <a:xfrm>
            <a:off x="6594973" y="3431786"/>
            <a:ext cx="3501261" cy="2097402"/>
            <a:chOff x="6594973" y="3431786"/>
            <a:chExt cx="3501261" cy="2097402"/>
          </a:xfrm>
        </p:grpSpPr>
        <p:pic>
          <p:nvPicPr>
            <p:cNvPr id="13" name="Picture 13" descr="Graphical user interface, diagram&#10;&#10;Description automatically generated">
              <a:extLst>
                <a:ext uri="{FF2B5EF4-FFF2-40B4-BE49-F238E27FC236}">
                  <a16:creationId xmlns:a16="http://schemas.microsoft.com/office/drawing/2014/main" id="{EC72855C-55A3-B45A-85F8-E6FC645B31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341" t="23003" r="15038" b="24920"/>
            <a:stretch/>
          </p:blipFill>
          <p:spPr>
            <a:xfrm>
              <a:off x="6594973" y="3431786"/>
              <a:ext cx="2463019" cy="208012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74EECA-C57A-2FD2-F40D-4463CBC4EE69}"/>
                </a:ext>
              </a:extLst>
            </p:cNvPr>
            <p:cNvSpPr txBox="1"/>
            <p:nvPr/>
          </p:nvSpPr>
          <p:spPr>
            <a:xfrm>
              <a:off x="6759739" y="5252189"/>
              <a:ext cx="3336495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200" dirty="0">
                  <a:latin typeface="Arial Nova"/>
                  <a:cs typeface="Calibri"/>
                </a:rPr>
                <a:t>Simple robot – </a:t>
              </a:r>
              <a:r>
                <a:rPr lang="en-GB" sz="1200" dirty="0" err="1">
                  <a:latin typeface="Arial Nova"/>
                  <a:cs typeface="Calibri"/>
                </a:rPr>
                <a:t>bunchOfCoders</a:t>
              </a:r>
              <a:endParaRPr lang="en-US" sz="1200">
                <a:latin typeface="Arial Nova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5254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7FC4-B450-C606-F83A-6C90687D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Nova"/>
                <a:cs typeface="Calibri"/>
              </a:rPr>
              <a:t>Links</a:t>
            </a:r>
            <a:endParaRPr lang="en-US" dirty="0">
              <a:latin typeface="Arial Nov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B7346-2E46-EA1E-B7AD-5D15D63E8D42}"/>
              </a:ext>
            </a:extLst>
          </p:cNvPr>
          <p:cNvSpPr txBox="1"/>
          <p:nvPr/>
        </p:nvSpPr>
        <p:spPr>
          <a:xfrm>
            <a:off x="277381" y="1654719"/>
            <a:ext cx="5081759" cy="38779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cs typeface="Calibri"/>
              </a:rPr>
              <a:t>Physical properties:</a:t>
            </a:r>
          </a:p>
          <a:p>
            <a:pPr marL="742950" lvl="1" indent="-28575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cs typeface="Calibri"/>
              </a:rPr>
              <a:t>Body – simple shapes</a:t>
            </a:r>
          </a:p>
          <a:p>
            <a:pPr marL="742950" lvl="1" indent="-28575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cs typeface="Calibri"/>
              </a:rPr>
              <a:t>Kinematics</a:t>
            </a:r>
          </a:p>
          <a:p>
            <a:pPr marL="742950" lvl="1" indent="-28575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cs typeface="Calibri"/>
              </a:rPr>
              <a:t>Dynamics</a:t>
            </a:r>
          </a:p>
          <a:p>
            <a:pPr marL="742950" lvl="1" indent="-28575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cs typeface="Calibri"/>
              </a:rPr>
              <a:t>Appearance</a:t>
            </a:r>
          </a:p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cs typeface="Calibri"/>
              </a:rPr>
              <a:t>Interface</a:t>
            </a:r>
          </a:p>
          <a:p>
            <a:pPr marL="742950" lvl="1" indent="-285750">
              <a:spcAft>
                <a:spcPts val="1000"/>
              </a:spcAft>
              <a:buFont typeface="Arial"/>
              <a:buChar char="•"/>
            </a:pPr>
            <a:endParaRPr lang="en-GB" sz="2800" dirty="0">
              <a:latin typeface="Arial Nova"/>
              <a:cs typeface="Calibri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E0694B9-89D4-E07D-FC4C-1FEFEAD050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26" t="22715" r="2506" b="13666"/>
          <a:stretch/>
        </p:blipFill>
        <p:spPr>
          <a:xfrm>
            <a:off x="3410828" y="3623572"/>
            <a:ext cx="5460251" cy="24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16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7FC4-B450-C606-F83A-6C90687D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Nova"/>
                <a:cs typeface="Calibri"/>
              </a:rPr>
              <a:t>Joints</a:t>
            </a:r>
            <a:endParaRPr lang="en-US">
              <a:latin typeface="Arial Nov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B7346-2E46-EA1E-B7AD-5D15D63E8D42}"/>
              </a:ext>
            </a:extLst>
          </p:cNvPr>
          <p:cNvSpPr txBox="1"/>
          <p:nvPr/>
        </p:nvSpPr>
        <p:spPr>
          <a:xfrm>
            <a:off x="368541" y="1184897"/>
            <a:ext cx="7599163" cy="38779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0"/>
              </a:spcAft>
            </a:pPr>
            <a:r>
              <a:rPr lang="en-GB" sz="2800" u="sng" dirty="0">
                <a:latin typeface="Arial Nova"/>
                <a:ea typeface="+mn-lt"/>
                <a:cs typeface="+mn-lt"/>
              </a:rPr>
              <a:t>URDF</a:t>
            </a:r>
          </a:p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ea typeface="+mn-lt"/>
                <a:cs typeface="+mn-lt"/>
              </a:rPr>
              <a:t>Revolute -- </a:t>
            </a:r>
            <a:r>
              <a:rPr lang="en-GB" sz="2400" dirty="0">
                <a:latin typeface="Arial Nova"/>
                <a:ea typeface="+mn-lt"/>
                <a:cs typeface="+mn-lt"/>
              </a:rPr>
              <a:t>hinge joint, limited range </a:t>
            </a:r>
          </a:p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ea typeface="+mn-lt"/>
                <a:cs typeface="+mn-lt"/>
              </a:rPr>
              <a:t>Continuous -- </a:t>
            </a:r>
            <a:r>
              <a:rPr lang="en-GB" sz="2400" dirty="0">
                <a:latin typeface="Arial Nova"/>
                <a:ea typeface="+mn-lt"/>
                <a:cs typeface="+mn-lt"/>
              </a:rPr>
              <a:t>hinge joint, no limits</a:t>
            </a:r>
          </a:p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ea typeface="+mn-lt"/>
                <a:cs typeface="+mn-lt"/>
              </a:rPr>
              <a:t>Prismatic -- </a:t>
            </a:r>
            <a:r>
              <a:rPr lang="en-GB" sz="2400" dirty="0">
                <a:latin typeface="Arial Nova"/>
                <a:ea typeface="+mn-lt"/>
                <a:cs typeface="+mn-lt"/>
              </a:rPr>
              <a:t>sliding joint, limited range</a:t>
            </a:r>
            <a:r>
              <a:rPr lang="en-GB" sz="2800" dirty="0">
                <a:latin typeface="Arial Nova"/>
                <a:ea typeface="+mn-lt"/>
                <a:cs typeface="+mn-lt"/>
              </a:rPr>
              <a:t> </a:t>
            </a:r>
          </a:p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ea typeface="+mn-lt"/>
                <a:cs typeface="+mn-lt"/>
              </a:rPr>
              <a:t>Fixed -- </a:t>
            </a:r>
            <a:r>
              <a:rPr lang="en-GB" sz="2400" dirty="0">
                <a:latin typeface="Arial Nova"/>
                <a:ea typeface="+mn-lt"/>
                <a:cs typeface="+mn-lt"/>
              </a:rPr>
              <a:t>all degrees of freedom locked</a:t>
            </a:r>
          </a:p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ea typeface="+mn-lt"/>
                <a:cs typeface="+mn-lt"/>
              </a:rPr>
              <a:t>Floating -- </a:t>
            </a:r>
            <a:r>
              <a:rPr lang="en-GB" sz="2400" dirty="0">
                <a:latin typeface="Arial Nova"/>
                <a:ea typeface="+mn-lt"/>
                <a:cs typeface="+mn-lt"/>
              </a:rPr>
              <a:t>allows motion for all 6 DOF </a:t>
            </a:r>
          </a:p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ea typeface="+mn-lt"/>
                <a:cs typeface="+mn-lt"/>
              </a:rPr>
              <a:t>Planar -- </a:t>
            </a:r>
            <a:r>
              <a:rPr lang="en-GB" sz="2400" dirty="0">
                <a:latin typeface="Arial Nova"/>
                <a:ea typeface="+mn-lt"/>
                <a:cs typeface="+mn-lt"/>
              </a:rPr>
              <a:t>allows motion</a:t>
            </a:r>
            <a:r>
              <a:rPr lang="en-GB" sz="2800" dirty="0">
                <a:latin typeface="Arial Nova"/>
                <a:ea typeface="+mn-lt"/>
                <a:cs typeface="+mn-lt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4EF7F-AA7B-1950-06D4-8BCFFBF0C35C}"/>
              </a:ext>
            </a:extLst>
          </p:cNvPr>
          <p:cNvSpPr txBox="1"/>
          <p:nvPr/>
        </p:nvSpPr>
        <p:spPr>
          <a:xfrm>
            <a:off x="206290" y="5840189"/>
            <a:ext cx="7556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latin typeface="Arial Nova"/>
                <a:cs typeface="Calibri"/>
              </a:rPr>
              <a:t>URDF links - </a:t>
            </a:r>
            <a:r>
              <a:rPr lang="en-GB" sz="1200" dirty="0">
                <a:latin typeface="Arial Nova"/>
                <a:ea typeface="+mn-lt"/>
                <a:cs typeface="+mn-lt"/>
                <a:hlinkClick r:id="rId3"/>
              </a:rPr>
              <a:t>https://wiki.ros.org/urdf/XML/joint</a:t>
            </a:r>
            <a:r>
              <a:rPr lang="en-GB" sz="1200" dirty="0">
                <a:latin typeface="Arial Nova"/>
                <a:ea typeface="+mn-lt"/>
                <a:cs typeface="+mn-lt"/>
              </a:rPr>
              <a:t> </a:t>
            </a:r>
          </a:p>
          <a:p>
            <a:r>
              <a:rPr lang="en-GB" sz="1200" dirty="0">
                <a:latin typeface="Arial Nova"/>
                <a:cs typeface="Calibri"/>
              </a:rPr>
              <a:t>SDF links - </a:t>
            </a:r>
            <a:r>
              <a:rPr lang="en-GB" sz="1200" dirty="0">
                <a:latin typeface="Arial Nova"/>
                <a:ea typeface="+mn-lt"/>
                <a:cs typeface="+mn-lt"/>
                <a:hlinkClick r:id="rId4"/>
              </a:rPr>
              <a:t>http://sdformat.org/spec?ver=1.9&amp;elem=joint#joint_type</a:t>
            </a:r>
            <a:r>
              <a:rPr lang="en-GB" sz="1200" dirty="0">
                <a:latin typeface="Arial Nova"/>
                <a:ea typeface="+mn-lt"/>
                <a:cs typeface="+mn-lt"/>
              </a:rPr>
              <a:t> </a:t>
            </a:r>
            <a:endParaRPr lang="en-GB" sz="1200" dirty="0">
              <a:latin typeface="Arial Nov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5201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7FC4-B450-C606-F83A-6C90687D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Nova"/>
                <a:cs typeface="Calibri"/>
              </a:rPr>
              <a:t>Sensors</a:t>
            </a:r>
            <a:endParaRPr lang="en-US">
              <a:latin typeface="Arial Nov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B7346-2E46-EA1E-B7AD-5D15D63E8D42}"/>
              </a:ext>
            </a:extLst>
          </p:cNvPr>
          <p:cNvSpPr txBox="1"/>
          <p:nvPr/>
        </p:nvSpPr>
        <p:spPr>
          <a:xfrm>
            <a:off x="459701" y="1605633"/>
            <a:ext cx="7599163" cy="33188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ea typeface="+mn-lt"/>
                <a:cs typeface="+mn-lt"/>
              </a:rPr>
              <a:t>Contact </a:t>
            </a:r>
            <a:endParaRPr lang="en-US">
              <a:latin typeface="Arial Nova"/>
            </a:endParaRPr>
          </a:p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ea typeface="+mn-lt"/>
                <a:cs typeface="+mn-lt"/>
              </a:rPr>
              <a:t>Camera</a:t>
            </a:r>
          </a:p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ea typeface="+mn-lt"/>
                <a:cs typeface="+mn-lt"/>
              </a:rPr>
              <a:t>GPS</a:t>
            </a:r>
          </a:p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ea typeface="+mn-lt"/>
                <a:cs typeface="+mn-lt"/>
              </a:rPr>
              <a:t>IMU</a:t>
            </a:r>
          </a:p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ea typeface="+mn-lt"/>
                <a:cs typeface="+mn-lt"/>
              </a:rPr>
              <a:t>Ray (range data)</a:t>
            </a:r>
          </a:p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n-GB" sz="2800" dirty="0">
                <a:latin typeface="Arial Nova"/>
                <a:ea typeface="+mn-lt"/>
                <a:cs typeface="+mn-lt"/>
              </a:rPr>
              <a:t>...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ADB66FC-3FA9-81B0-1249-609BF32B6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05" t="17668" r="9165" b="26412"/>
          <a:stretch/>
        </p:blipFill>
        <p:spPr>
          <a:xfrm>
            <a:off x="3817480" y="2020530"/>
            <a:ext cx="5007795" cy="24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82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C87E-7EBB-E10D-6ADF-83C45549F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Links &amp; Joints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363F79-7BF5-252E-83A0-79A4B68F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929" y="1670387"/>
            <a:ext cx="3824608" cy="3824608"/>
          </a:xfrm>
        </p:spPr>
      </p:pic>
      <p:pic>
        <p:nvPicPr>
          <p:cNvPr id="3" name="Graphic 4" descr="Question Mark with solid fill">
            <a:extLst>
              <a:ext uri="{FF2B5EF4-FFF2-40B4-BE49-F238E27FC236}">
                <a16:creationId xmlns:a16="http://schemas.microsoft.com/office/drawing/2014/main" id="{681A4934-9E71-4506-5F23-AD94EB6FB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3637" y="2407131"/>
            <a:ext cx="2034631" cy="204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80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C87E-7EBB-E10D-6ADF-83C45549F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Links &amp; Joints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363F79-7BF5-252E-83A0-79A4B68F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929" y="1670387"/>
            <a:ext cx="3824608" cy="3824608"/>
          </a:xfrm>
        </p:spPr>
      </p:pic>
      <p:pic>
        <p:nvPicPr>
          <p:cNvPr id="6" name="Picture 6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6FE9C15C-F58D-5C52-D94D-B591016FD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077" y="1593200"/>
            <a:ext cx="3198579" cy="38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41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E41C-5E0B-6260-7D76-985455CA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Nova"/>
                <a:cs typeface="Calibri"/>
              </a:rPr>
              <a:t>General</a:t>
            </a:r>
            <a:endParaRPr lang="en-GB" dirty="0">
              <a:latin typeface="Arial Nov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1C4E3-1CDB-B949-D3FC-1E351E2BE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dirty="0">
                <a:latin typeface="Arial Nova"/>
                <a:cs typeface="Calibri"/>
              </a:rPr>
              <a:t>Tutorial links on bottom of each page</a:t>
            </a:r>
          </a:p>
          <a:p>
            <a:endParaRPr lang="en-GB" dirty="0">
              <a:latin typeface="Arial Nova"/>
              <a:cs typeface="Calibri"/>
            </a:endParaRPr>
          </a:p>
          <a:p>
            <a:r>
              <a:rPr lang="en-GB" dirty="0">
                <a:latin typeface="Arial Nova"/>
                <a:cs typeface="Calibri"/>
              </a:rPr>
              <a:t>Commands indicated by: </a:t>
            </a:r>
            <a:r>
              <a:rPr lang="en-GB" dirty="0">
                <a:solidFill>
                  <a:schemeClr val="accent1"/>
                </a:solidFill>
                <a:latin typeface="Arial Nova"/>
                <a:cs typeface="Calibri"/>
              </a:rPr>
              <a:t>$ command </a:t>
            </a:r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latin typeface="Arial Nova"/>
              <a:cs typeface="Calibri"/>
            </a:endParaRPr>
          </a:p>
          <a:p>
            <a:r>
              <a:rPr lang="en-GB" dirty="0">
                <a:latin typeface="Arial Nova"/>
                <a:cs typeface="Calibri"/>
              </a:rPr>
              <a:t>Each ROS command is launched in a new terminal</a:t>
            </a:r>
            <a:endParaRPr lang="en-GB" dirty="0"/>
          </a:p>
          <a:p>
            <a:endParaRPr lang="en-GB" dirty="0">
              <a:latin typeface="Arial Nova"/>
              <a:cs typeface="Calibri"/>
            </a:endParaRPr>
          </a:p>
          <a:p>
            <a:r>
              <a:rPr lang="en-GB" dirty="0">
                <a:latin typeface="Arial Nova"/>
                <a:cs typeface="Calibri"/>
              </a:rPr>
              <a:t>Variables that should be changed indicated by: &lt;&gt; (</a:t>
            </a:r>
            <a:r>
              <a:rPr lang="en-GB" dirty="0">
                <a:solidFill>
                  <a:schemeClr val="accent1"/>
                </a:solidFill>
                <a:latin typeface="Arial Nova"/>
                <a:cs typeface="Calibri"/>
              </a:rPr>
              <a:t>$ros2 topic echo &lt;topic&gt;</a:t>
            </a:r>
            <a:r>
              <a:rPr lang="en-GB" dirty="0">
                <a:latin typeface="Arial Nova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5091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farm machine&#10;&#10;Description automatically generated">
            <a:extLst>
              <a:ext uri="{FF2B5EF4-FFF2-40B4-BE49-F238E27FC236}">
                <a16:creationId xmlns:a16="http://schemas.microsoft.com/office/drawing/2014/main" id="{5A4E3868-6EFA-20CE-F141-A2339F5D5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7" y="1011500"/>
            <a:ext cx="4447181" cy="3839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60C87E-7EBB-E10D-6ADF-83C45549F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Links &amp; Joints</a:t>
            </a:r>
          </a:p>
        </p:txBody>
      </p:sp>
      <p:pic>
        <p:nvPicPr>
          <p:cNvPr id="8" name="Graphic 4" descr="Question Mark with solid fill">
            <a:extLst>
              <a:ext uri="{FF2B5EF4-FFF2-40B4-BE49-F238E27FC236}">
                <a16:creationId xmlns:a16="http://schemas.microsoft.com/office/drawing/2014/main" id="{15988DCE-37C7-BA93-BA6D-3D773B932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3637" y="2407131"/>
            <a:ext cx="2034631" cy="204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28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C87E-7EBB-E10D-6ADF-83C45549F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Nova"/>
                <a:cs typeface="Calibri"/>
              </a:rPr>
              <a:t>Links &amp; Joints</a:t>
            </a:r>
          </a:p>
        </p:txBody>
      </p:sp>
      <p:pic>
        <p:nvPicPr>
          <p:cNvPr id="5" name="Picture 5" descr="A picture containing farm machine&#10;&#10;Description automatically generated">
            <a:extLst>
              <a:ext uri="{FF2B5EF4-FFF2-40B4-BE49-F238E27FC236}">
                <a16:creationId xmlns:a16="http://schemas.microsoft.com/office/drawing/2014/main" id="{5A4E3868-6EFA-20CE-F141-A2339F5D5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79" r="204" b="-238"/>
          <a:stretch/>
        </p:blipFill>
        <p:spPr>
          <a:xfrm>
            <a:off x="318357" y="1831181"/>
            <a:ext cx="4911685" cy="3027259"/>
          </a:xfrm>
          <a:prstGeom prst="rect">
            <a:avLst/>
          </a:prstGeom>
        </p:spPr>
      </p:pic>
      <p:pic>
        <p:nvPicPr>
          <p:cNvPr id="3" name="Picture 3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0EE5155D-10C9-02EF-0644-F8831C1E9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272" y="2455973"/>
            <a:ext cx="2743200" cy="263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63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C87E-7EBB-E10D-6ADF-83C45549F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Nova"/>
                <a:cs typeface="Calibri"/>
              </a:rPr>
              <a:t>Links &amp; Joints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8AB99E9B-9E69-941A-7DE9-CB88ACBF2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860" y="2086470"/>
            <a:ext cx="3376278" cy="3349542"/>
          </a:xfrm>
        </p:spPr>
      </p:pic>
      <p:pic>
        <p:nvPicPr>
          <p:cNvPr id="7" name="Picture 7" descr="A picture containing projector&#10;&#10;Description automatically generated">
            <a:extLst>
              <a:ext uri="{FF2B5EF4-FFF2-40B4-BE49-F238E27FC236}">
                <a16:creationId xmlns:a16="http://schemas.microsoft.com/office/drawing/2014/main" id="{940F4D4A-C5C8-5DC2-EFB4-26B1F600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215" y="2221287"/>
            <a:ext cx="5438632" cy="305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97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6B8A2-4DF3-B496-642C-E8D1FE69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Frames &amp; Transforms</a:t>
            </a:r>
            <a:endParaRPr lang="en-GB" dirty="0"/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1F5688D6-C83E-09D8-9607-F38F6D7D9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012" y="1361079"/>
            <a:ext cx="3990310" cy="4525963"/>
          </a:xfrm>
        </p:spPr>
      </p:pic>
    </p:spTree>
    <p:extLst>
      <p:ext uri="{BB962C8B-B14F-4D97-AF65-F5344CB8AC3E}">
        <p14:creationId xmlns:p14="http://schemas.microsoft.com/office/powerpoint/2010/main" val="378155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1F4C-7F10-CD66-4D5A-6A814A3007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TF2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E7B73-D3F0-259C-4B6A-0C5A3ABCF9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401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3DC66-0A88-4582-8A18-C42B7069B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TF2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5CA41-D093-4C0B-8905-836F25425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Arial Nova"/>
                <a:cs typeface="Calibri"/>
              </a:rPr>
              <a:t>Static transforms:</a:t>
            </a:r>
          </a:p>
          <a:p>
            <a:r>
              <a:rPr lang="en-US" dirty="0">
                <a:latin typeface="Arial Nova"/>
                <a:cs typeface="Calibri"/>
              </a:rPr>
              <a:t>Wheel – base</a:t>
            </a:r>
          </a:p>
          <a:p>
            <a:r>
              <a:rPr lang="en-US" sz="3200" dirty="0">
                <a:latin typeface="Arial Nova"/>
                <a:cs typeface="Calibri"/>
              </a:rPr>
              <a:t>Camera – base</a:t>
            </a:r>
          </a:p>
          <a:p>
            <a:r>
              <a:rPr lang="en-US" dirty="0">
                <a:latin typeface="Arial Nova"/>
                <a:cs typeface="Calibri"/>
              </a:rPr>
              <a:t>End-effector – link</a:t>
            </a:r>
            <a:endParaRPr lang="en-GB" sz="3200" dirty="0">
              <a:latin typeface="Arial Nova"/>
              <a:cs typeface="Calibri"/>
            </a:endParaRPr>
          </a:p>
          <a:p>
            <a:pPr marL="0" indent="0">
              <a:buNone/>
            </a:pPr>
            <a:endParaRPr lang="en-GB" sz="3200" dirty="0">
              <a:solidFill>
                <a:schemeClr val="accent1"/>
              </a:solidFill>
              <a:latin typeface="Arial Nova"/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3039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A0809-7555-42AB-81A5-9EDFFFCC4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TF2</a:t>
            </a:r>
          </a:p>
        </p:txBody>
      </p:sp>
      <p:pic>
        <p:nvPicPr>
          <p:cNvPr id="4" name="Content Placeholder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780F4B31-0520-498E-9188-A4DE83883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62" y="1600200"/>
            <a:ext cx="421527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55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9C5F4-C22A-4080-A749-CCFD7C84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TF2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2094B-BC5C-4F70-A22B-5E2300737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3200" dirty="0">
                <a:latin typeface="Arial Nova"/>
                <a:cs typeface="Calibri"/>
              </a:rPr>
              <a:t>View TF frames information</a:t>
            </a:r>
            <a:endParaRPr lang="en-GB" sz="3200" dirty="0">
              <a:solidFill>
                <a:schemeClr val="accent1"/>
              </a:solidFill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3200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$ ros2 run tf2_tools </a:t>
            </a:r>
            <a:r>
              <a:rPr lang="en-GB" sz="3200" dirty="0" err="1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view_frames</a:t>
            </a:r>
            <a:endParaRPr lang="en-GB" sz="3200" dirty="0">
              <a:solidFill>
                <a:schemeClr val="accent1"/>
              </a:solidFill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endParaRPr lang="en-GB" sz="3200" dirty="0">
              <a:solidFill>
                <a:schemeClr val="accent1"/>
              </a:solidFill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3200" dirty="0">
                <a:latin typeface="Arial Nova"/>
                <a:cs typeface="Calibri"/>
              </a:rPr>
              <a:t>Real time information</a:t>
            </a:r>
            <a:endParaRPr lang="en-GB" sz="3200" dirty="0">
              <a:solidFill>
                <a:schemeClr val="accent1"/>
              </a:solidFill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3200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$ </a:t>
            </a:r>
            <a:r>
              <a:rPr lang="en-US" sz="3200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ros2 run tf2_ros tf2_echo [</a:t>
            </a:r>
            <a:r>
              <a:rPr lang="en-US" sz="3200" dirty="0" err="1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source_frame</a:t>
            </a:r>
            <a:r>
              <a:rPr lang="en-US" sz="3200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] [</a:t>
            </a:r>
            <a:r>
              <a:rPr lang="en-US" sz="3200" dirty="0" err="1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target_frame</a:t>
            </a:r>
            <a:r>
              <a:rPr lang="en-US" sz="3200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]</a:t>
            </a:r>
            <a:endParaRPr lang="en-GB" sz="3200" dirty="0">
              <a:solidFill>
                <a:schemeClr val="accent1"/>
              </a:solidFill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3200" dirty="0">
                <a:latin typeface="Arial Nova"/>
                <a:cs typeface="Calibri"/>
              </a:rPr>
              <a:t>Play data:</a:t>
            </a:r>
            <a:endParaRPr lang="en-GB" sz="3200" dirty="0">
              <a:solidFill>
                <a:schemeClr val="accent1"/>
              </a:solidFill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3200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$ros2 bag play &lt;</a:t>
            </a:r>
            <a:r>
              <a:rPr lang="en-GB" sz="3200" dirty="0" err="1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bag_name</a:t>
            </a:r>
            <a:r>
              <a:rPr lang="en-GB" sz="3200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&gt;</a:t>
            </a:r>
            <a:endParaRPr lang="en-US" sz="3200" dirty="0">
              <a:solidFill>
                <a:schemeClr val="accent1"/>
              </a:solidFill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endParaRPr lang="en-GB" sz="3200" dirty="0">
              <a:latin typeface="Arial Nova"/>
              <a:cs typeface="Calibri"/>
            </a:endParaRPr>
          </a:p>
          <a:p>
            <a:pPr marL="0" indent="0">
              <a:buNone/>
            </a:pPr>
            <a:r>
              <a:rPr lang="en-GB" sz="3200" dirty="0">
                <a:latin typeface="Arial Nova"/>
                <a:cs typeface="Calibri"/>
              </a:rPr>
              <a:t>The data can then be viewed in </a:t>
            </a:r>
            <a:r>
              <a:rPr lang="en-GB" sz="3200" dirty="0" err="1">
                <a:latin typeface="Arial Nova"/>
                <a:cs typeface="Calibri"/>
              </a:rPr>
              <a:t>Rviz</a:t>
            </a:r>
            <a:endParaRPr lang="en-GB" sz="3200" dirty="0">
              <a:latin typeface="Arial Nova"/>
              <a:cs typeface="Calibri"/>
            </a:endParaRPr>
          </a:p>
          <a:p>
            <a:pPr marL="0" indent="0">
              <a:buNone/>
            </a:pPr>
            <a:endParaRPr lang="en-GB" sz="3200" dirty="0">
              <a:solidFill>
                <a:schemeClr val="accent1"/>
              </a:solidFill>
              <a:latin typeface="Arial Nova"/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9243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863B-D924-47E3-9A5B-F7339AD6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TF2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9677F-3641-4752-92DD-ECFD552B7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Frames for:</a:t>
            </a:r>
          </a:p>
          <a:p>
            <a:r>
              <a:rPr lang="en-GB" dirty="0"/>
              <a:t>Object detection with laser scanner?</a:t>
            </a:r>
          </a:p>
          <a:p>
            <a:r>
              <a:rPr lang="en-GB" dirty="0"/>
              <a:t>People tracking from camera?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4630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1F4C-7F10-CD66-4D5A-6A814A3007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URDF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E7B73-D3F0-259C-4B6A-0C5A3ABCF9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88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Arial Nova"/>
              </a:rPr>
              <a:t>Content</a:t>
            </a:r>
            <a:endParaRPr lang="en-US">
              <a:latin typeface="Arial Nov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a-DK" dirty="0" err="1">
                <a:latin typeface="Arial Nova"/>
              </a:rPr>
              <a:t>Gazebo</a:t>
            </a:r>
            <a:endParaRPr lang="da-DK" dirty="0" err="1">
              <a:latin typeface="Arial Nova"/>
              <a:cs typeface="Calibri"/>
            </a:endParaRPr>
          </a:p>
          <a:p>
            <a:pPr lvl="1"/>
            <a:r>
              <a:rPr lang="da-DK" dirty="0" err="1">
                <a:latin typeface="Arial Nova"/>
                <a:cs typeface="Calibri"/>
              </a:rPr>
              <a:t>What</a:t>
            </a:r>
            <a:r>
              <a:rPr lang="da-DK" dirty="0">
                <a:latin typeface="Arial Nova"/>
                <a:cs typeface="Calibri"/>
              </a:rPr>
              <a:t> is </a:t>
            </a:r>
            <a:r>
              <a:rPr lang="da-DK" dirty="0" err="1">
                <a:latin typeface="Arial Nova"/>
                <a:cs typeface="Calibri"/>
              </a:rPr>
              <a:t>Gazebo</a:t>
            </a:r>
            <a:r>
              <a:rPr lang="da-DK" dirty="0">
                <a:latin typeface="Arial Nova"/>
                <a:cs typeface="Calibri"/>
              </a:rPr>
              <a:t>?</a:t>
            </a:r>
          </a:p>
          <a:p>
            <a:pPr lvl="1"/>
            <a:r>
              <a:rPr lang="da-DK" dirty="0" err="1">
                <a:latin typeface="Arial Nova"/>
                <a:cs typeface="Calibri"/>
              </a:rPr>
              <a:t>Why</a:t>
            </a:r>
            <a:r>
              <a:rPr lang="da-DK" dirty="0">
                <a:latin typeface="Arial Nova"/>
                <a:cs typeface="Calibri"/>
              </a:rPr>
              <a:t> </a:t>
            </a:r>
            <a:r>
              <a:rPr lang="da-DK" dirty="0" err="1">
                <a:latin typeface="Arial Nova"/>
                <a:cs typeface="Calibri"/>
              </a:rPr>
              <a:t>Gazebo</a:t>
            </a:r>
            <a:r>
              <a:rPr lang="da-DK" dirty="0">
                <a:latin typeface="Arial Nova"/>
                <a:cs typeface="Calibri"/>
              </a:rPr>
              <a:t>?</a:t>
            </a:r>
          </a:p>
          <a:p>
            <a:pPr lvl="1"/>
            <a:r>
              <a:rPr lang="da-DK" dirty="0" err="1">
                <a:latin typeface="Arial Nova"/>
              </a:rPr>
              <a:t>RViz</a:t>
            </a:r>
            <a:r>
              <a:rPr lang="da-DK" dirty="0">
                <a:latin typeface="Arial Nova"/>
              </a:rPr>
              <a:t> </a:t>
            </a:r>
            <a:r>
              <a:rPr lang="da-DK" dirty="0" err="1">
                <a:latin typeface="Arial Nova"/>
              </a:rPr>
              <a:t>vs</a:t>
            </a:r>
            <a:r>
              <a:rPr lang="da-DK" dirty="0">
                <a:latin typeface="Arial Nova"/>
              </a:rPr>
              <a:t> </a:t>
            </a:r>
            <a:r>
              <a:rPr lang="da-DK" dirty="0" err="1">
                <a:latin typeface="Arial Nova"/>
              </a:rPr>
              <a:t>Gazebo</a:t>
            </a:r>
            <a:endParaRPr lang="da-DK" dirty="0" err="1">
              <a:latin typeface="Arial Nova"/>
              <a:cs typeface="Calibri"/>
            </a:endParaRPr>
          </a:p>
          <a:p>
            <a:pPr lvl="1"/>
            <a:r>
              <a:rPr lang="da-DK" dirty="0" err="1">
                <a:latin typeface="Arial Nova"/>
                <a:cs typeface="Calibri"/>
              </a:rPr>
              <a:t>Gazebo</a:t>
            </a:r>
            <a:r>
              <a:rPr lang="da-DK" dirty="0">
                <a:latin typeface="Arial Nova"/>
                <a:cs typeface="Calibri"/>
              </a:rPr>
              <a:t> Elements</a:t>
            </a:r>
          </a:p>
          <a:p>
            <a:r>
              <a:rPr lang="da-DK" dirty="0">
                <a:latin typeface="Arial Nova"/>
                <a:cs typeface="Calibri"/>
              </a:rPr>
              <a:t>Transformations TF2</a:t>
            </a:r>
          </a:p>
          <a:p>
            <a:r>
              <a:rPr lang="da-DK" dirty="0">
                <a:latin typeface="Arial Nova"/>
                <a:cs typeface="Calibri"/>
              </a:rPr>
              <a:t>Universal Robot </a:t>
            </a:r>
            <a:r>
              <a:rPr lang="da-DK" dirty="0" err="1">
                <a:latin typeface="Arial Nova"/>
                <a:cs typeface="Calibri"/>
              </a:rPr>
              <a:t>Description</a:t>
            </a:r>
            <a:r>
              <a:rPr lang="da-DK" dirty="0">
                <a:latin typeface="Arial Nova"/>
                <a:cs typeface="Calibri"/>
              </a:rPr>
              <a:t> Format</a:t>
            </a:r>
          </a:p>
          <a:p>
            <a:r>
              <a:rPr lang="da-DK" dirty="0">
                <a:latin typeface="Arial Nova"/>
                <a:cs typeface="Calibri"/>
              </a:rPr>
              <a:t>Programming </a:t>
            </a:r>
            <a:r>
              <a:rPr lang="da-DK" dirty="0" err="1">
                <a:latin typeface="Arial Nova"/>
                <a:cs typeface="Calibri"/>
              </a:rPr>
              <a:t>exercise</a:t>
            </a:r>
            <a:endParaRPr lang="da-DK" dirty="0">
              <a:latin typeface="Arial Nova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6673142-A4C8-18B6-6FE7-A3C00BD3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823" y="1241317"/>
            <a:ext cx="3324726" cy="392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69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35BD3-2405-8FD3-DC11-C6F86870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URDF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864F9-7821-C822-5167-D006807C3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800" dirty="0">
                <a:cs typeface="Calibri"/>
              </a:rPr>
              <a:t>XML </a:t>
            </a:r>
            <a:endParaRPr lang="en-US" sz="2800">
              <a:cs typeface="Calibri"/>
            </a:endParaRPr>
          </a:p>
          <a:p>
            <a:r>
              <a:rPr lang="en-GB" sz="2800" dirty="0">
                <a:cs typeface="Calibri"/>
              </a:rPr>
              <a:t>Textual CAD</a:t>
            </a:r>
          </a:p>
          <a:p>
            <a:r>
              <a:rPr lang="en-GB" sz="2800" dirty="0">
                <a:cs typeface="Calibri"/>
              </a:rPr>
              <a:t>Description of shapes, locations and connections of parts</a:t>
            </a:r>
          </a:p>
          <a:p>
            <a:r>
              <a:rPr lang="en-GB" sz="2800" dirty="0">
                <a:cs typeface="Calibri"/>
              </a:rPr>
              <a:t>Used by:</a:t>
            </a:r>
          </a:p>
          <a:p>
            <a:pPr lvl="1"/>
            <a:r>
              <a:rPr lang="en-GB" sz="2400" dirty="0" err="1">
                <a:cs typeface="Calibri"/>
              </a:rPr>
              <a:t>RViz</a:t>
            </a:r>
            <a:r>
              <a:rPr lang="en-GB" sz="2400" dirty="0">
                <a:cs typeface="Calibri"/>
              </a:rPr>
              <a:t> – visualise robot</a:t>
            </a:r>
          </a:p>
          <a:p>
            <a:pPr lvl="1"/>
            <a:r>
              <a:rPr lang="en-GB" sz="2400" dirty="0">
                <a:cs typeface="Calibri"/>
              </a:rPr>
              <a:t>Gazebo – simulate robot</a:t>
            </a:r>
          </a:p>
          <a:p>
            <a:pPr lvl="1"/>
            <a:r>
              <a:rPr lang="en-GB" sz="2400" dirty="0">
                <a:cs typeface="Calibri"/>
              </a:rPr>
              <a:t>Navigation Stack – move around properly</a:t>
            </a:r>
          </a:p>
          <a:p>
            <a:pPr lvl="1"/>
            <a:endParaRPr lang="en-GB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3BC18-613B-E6F4-7EEC-7622C10B658B}"/>
              </a:ext>
            </a:extLst>
          </p:cNvPr>
          <p:cNvSpPr txBox="1"/>
          <p:nvPr/>
        </p:nvSpPr>
        <p:spPr>
          <a:xfrm>
            <a:off x="143473" y="5863254"/>
            <a:ext cx="76893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hlinkClick r:id="rId2"/>
              </a:rPr>
              <a:t>https://industrial-training-master.readthedocs.io/en/melodic/_source/session3/Intro-to-URDF.html</a:t>
            </a:r>
            <a:r>
              <a:rPr lang="en-GB" sz="1200" dirty="0"/>
              <a:t> </a:t>
            </a:r>
            <a:endParaRPr lang="en-GB" sz="1200">
              <a:cs typeface="Calibri"/>
            </a:endParaRPr>
          </a:p>
          <a:p>
            <a:r>
              <a:rPr lang="en-GB" sz="1200" dirty="0">
                <a:ea typeface="+mn-lt"/>
                <a:cs typeface="+mn-lt"/>
                <a:hlinkClick r:id="rId3"/>
              </a:rPr>
              <a:t>http://wiki.ros.org/urdf/Tutorials/Building%20a%20Visual%20Robot%20Model%20with%20URDF%20from%20Scratch</a:t>
            </a:r>
            <a:r>
              <a:rPr lang="en-GB" sz="1200" dirty="0">
                <a:ea typeface="+mn-lt"/>
                <a:cs typeface="+mn-lt"/>
              </a:rPr>
              <a:t> </a:t>
            </a:r>
            <a:endParaRPr lang="en-GB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1532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ACD90-9CFB-66A3-0AE4-4CEDB136C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URDF vs SDF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786E7-CA6C-98B5-56F9-9E56F4CE0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URDF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01203-3DD6-2C51-BDBD-E795BEC5F6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ROS compatible</a:t>
            </a:r>
            <a:endParaRPr lang="en-US" dirty="0">
              <a:ea typeface="+mn-lt"/>
              <a:cs typeface="+mn-lt"/>
            </a:endParaRPr>
          </a:p>
          <a:p>
            <a:endParaRPr lang="en-GB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Simple model descriptions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GB" dirty="0">
                <a:ea typeface="+mn-lt"/>
                <a:cs typeface="+mn-lt"/>
              </a:rPr>
              <a:t>robots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GB" dirty="0">
                <a:ea typeface="+mn-lt"/>
                <a:cs typeface="+mn-lt"/>
              </a:rPr>
              <a:t>sensors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E8C972-2B3E-369C-363E-D8E970D9D6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SDF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335B0B-3A66-EC6A-832F-BF07C0A0178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Gazebo compatible</a:t>
            </a:r>
          </a:p>
          <a:p>
            <a:endParaRPr lang="en-GB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Extra features</a:t>
            </a:r>
            <a:endParaRPr lang="en-US" dirty="0">
              <a:ea typeface="+mn-lt"/>
              <a:cs typeface="+mn-lt"/>
            </a:endParaRPr>
          </a:p>
          <a:p>
            <a:endParaRPr lang="en-GB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World description</a:t>
            </a:r>
            <a:endParaRPr lang="en-US" dirty="0">
              <a:ea typeface="+mn-lt"/>
              <a:cs typeface="+mn-lt"/>
            </a:endParaRPr>
          </a:p>
          <a:p>
            <a:endParaRPr lang="en-GB" dirty="0"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756776-04C4-57D6-4B9B-A5B7F390BFBE}"/>
              </a:ext>
            </a:extLst>
          </p:cNvPr>
          <p:cNvGrpSpPr/>
          <p:nvPr/>
        </p:nvGrpSpPr>
        <p:grpSpPr>
          <a:xfrm>
            <a:off x="1961402" y="5340312"/>
            <a:ext cx="4949345" cy="936397"/>
            <a:chOff x="2147183" y="5506138"/>
            <a:chExt cx="3763304" cy="68771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19E4F21-A59D-9F3D-9879-6A27B5D00D43}"/>
                </a:ext>
              </a:extLst>
            </p:cNvPr>
            <p:cNvSpPr/>
            <p:nvPr/>
          </p:nvSpPr>
          <p:spPr>
            <a:xfrm>
              <a:off x="2147183" y="5506138"/>
              <a:ext cx="3763304" cy="68771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cs typeface="Calibri"/>
                </a:rPr>
                <a:t>URDF --&gt; SDF compatibility</a:t>
              </a:r>
              <a:endParaRPr lang="en-US" sz="2400" b="1" dirty="0">
                <a:cs typeface="Calibri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7753DF-5127-C8F6-3F24-97C3F2BB982E}"/>
                </a:ext>
              </a:extLst>
            </p:cNvPr>
            <p:cNvSpPr/>
            <p:nvPr/>
          </p:nvSpPr>
          <p:spPr>
            <a:xfrm>
              <a:off x="3310903" y="5725823"/>
              <a:ext cx="273762" cy="2483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32666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BA3D4-B85A-C341-EF61-53155B31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Main elements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88C7B-7550-0995-4182-9263D52A7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cs typeface="Calibri"/>
              </a:rPr>
              <a:t>Link – rigid body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GB" dirty="0">
                <a:cs typeface="Calibri"/>
              </a:rPr>
              <a:t>Joint – connection of 2 links</a:t>
            </a:r>
          </a:p>
        </p:txBody>
      </p:sp>
    </p:spTree>
    <p:extLst>
      <p:ext uri="{BB962C8B-B14F-4D97-AF65-F5344CB8AC3E}">
        <p14:creationId xmlns:p14="http://schemas.microsoft.com/office/powerpoint/2010/main" val="4142018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793C-0A8F-8955-1E75-EDF461754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Links</a:t>
            </a:r>
            <a:endParaRPr lang="en-GB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8C7F4793-B577-41DB-B55B-7DDAB10F74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4929297"/>
              </p:ext>
            </p:extLst>
          </p:nvPr>
        </p:nvGraphicFramePr>
        <p:xfrm>
          <a:off x="-1232872" y="1733550"/>
          <a:ext cx="7024072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13" name="Picture 13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2B66DB-7DD7-4F51-3001-985FA8A83C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1065" b="377"/>
          <a:stretch/>
        </p:blipFill>
        <p:spPr>
          <a:xfrm>
            <a:off x="4768850" y="1711927"/>
            <a:ext cx="4184651" cy="3237302"/>
          </a:xfrm>
          <a:prstGeom prst="rect">
            <a:avLst/>
          </a:prstGeom>
        </p:spPr>
      </p:pic>
      <p:sp>
        <p:nvSpPr>
          <p:cNvPr id="1551" name="Rectangle 1550">
            <a:extLst>
              <a:ext uri="{FF2B5EF4-FFF2-40B4-BE49-F238E27FC236}">
                <a16:creationId xmlns:a16="http://schemas.microsoft.com/office/drawing/2014/main" id="{10579C66-32C0-66CC-BF23-CFBE12D020FB}"/>
              </a:ext>
            </a:extLst>
          </p:cNvPr>
          <p:cNvSpPr/>
          <p:nvPr/>
        </p:nvSpPr>
        <p:spPr>
          <a:xfrm>
            <a:off x="4910760" y="2666150"/>
            <a:ext cx="3986172" cy="12162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2" name="Rectangle 1551">
            <a:extLst>
              <a:ext uri="{FF2B5EF4-FFF2-40B4-BE49-F238E27FC236}">
                <a16:creationId xmlns:a16="http://schemas.microsoft.com/office/drawing/2014/main" id="{4CA493F1-3634-5F0B-C6B6-4FA00B9D7D9A}"/>
              </a:ext>
            </a:extLst>
          </p:cNvPr>
          <p:cNvSpPr/>
          <p:nvPr/>
        </p:nvSpPr>
        <p:spPr>
          <a:xfrm>
            <a:off x="4910760" y="3958790"/>
            <a:ext cx="3986172" cy="78322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3" name="Rectangle 1552">
            <a:extLst>
              <a:ext uri="{FF2B5EF4-FFF2-40B4-BE49-F238E27FC236}">
                <a16:creationId xmlns:a16="http://schemas.microsoft.com/office/drawing/2014/main" id="{7DF12FDA-6B6D-17BE-1228-613932C4B79A}"/>
              </a:ext>
            </a:extLst>
          </p:cNvPr>
          <p:cNvSpPr/>
          <p:nvPr/>
        </p:nvSpPr>
        <p:spPr>
          <a:xfrm>
            <a:off x="4910760" y="1933866"/>
            <a:ext cx="3986172" cy="6749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4" name="TextBox 1553">
            <a:extLst>
              <a:ext uri="{FF2B5EF4-FFF2-40B4-BE49-F238E27FC236}">
                <a16:creationId xmlns:a16="http://schemas.microsoft.com/office/drawing/2014/main" id="{E524D960-8AF9-BC9B-7F9F-D811AD787881}"/>
              </a:ext>
            </a:extLst>
          </p:cNvPr>
          <p:cNvSpPr txBox="1"/>
          <p:nvPr/>
        </p:nvSpPr>
        <p:spPr>
          <a:xfrm>
            <a:off x="394796" y="6087509"/>
            <a:ext cx="256249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hlinkClick r:id="rId8"/>
              </a:rPr>
              <a:t>https://wiki.ros.org/urdf/XML/link</a:t>
            </a:r>
            <a:r>
              <a:rPr lang="en-GB" sz="1200" dirty="0"/>
              <a:t> </a:t>
            </a:r>
            <a:endParaRPr lang="en-GB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0730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A2338-F718-8CBA-F74F-6536129A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Joints</a:t>
            </a:r>
            <a:endParaRPr lang="en-GB" dirty="0"/>
          </a:p>
        </p:txBody>
      </p:sp>
      <p:sp>
        <p:nvSpPr>
          <p:cNvPr id="1520" name="TextBox 1519">
            <a:extLst>
              <a:ext uri="{FF2B5EF4-FFF2-40B4-BE49-F238E27FC236}">
                <a16:creationId xmlns:a16="http://schemas.microsoft.com/office/drawing/2014/main" id="{2703D02C-B784-FE6F-E0F5-53C48877274E}"/>
              </a:ext>
            </a:extLst>
          </p:cNvPr>
          <p:cNvSpPr txBox="1"/>
          <p:nvPr/>
        </p:nvSpPr>
        <p:spPr>
          <a:xfrm>
            <a:off x="774699" y="1422416"/>
            <a:ext cx="2048511" cy="13478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ea typeface="+mn-lt"/>
                <a:cs typeface="+mn-lt"/>
              </a:rPr>
              <a:t>Attributes</a:t>
            </a:r>
            <a:endParaRPr lang="en-US" sz="2800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 b="1" dirty="0">
                <a:ea typeface="+mn-lt"/>
                <a:cs typeface="+mn-lt"/>
              </a:rPr>
              <a:t>name</a:t>
            </a:r>
            <a:endParaRPr lang="en-US" b="1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 b="1" dirty="0">
                <a:ea typeface="+mn-lt"/>
                <a:cs typeface="+mn-lt"/>
              </a:rPr>
              <a:t>type</a:t>
            </a:r>
            <a:endParaRPr lang="en-US" b="1" dirty="0">
              <a:ea typeface="+mn-lt"/>
              <a:cs typeface="+mn-lt"/>
            </a:endParaRPr>
          </a:p>
          <a:p>
            <a:pPr algn="l"/>
            <a:endParaRPr lang="en-GB" dirty="0">
              <a:cs typeface="Calibri"/>
            </a:endParaRPr>
          </a:p>
        </p:txBody>
      </p:sp>
      <p:pic>
        <p:nvPicPr>
          <p:cNvPr id="1521" name="Picture 1521" descr="Text, letter&#10;&#10;Description automatically generated">
            <a:extLst>
              <a:ext uri="{FF2B5EF4-FFF2-40B4-BE49-F238E27FC236}">
                <a16:creationId xmlns:a16="http://schemas.microsoft.com/office/drawing/2014/main" id="{C0208F3C-564F-1AE9-1E9A-1132417D0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" t="11070" r="914" b="3690"/>
          <a:stretch/>
        </p:blipFill>
        <p:spPr>
          <a:xfrm>
            <a:off x="1790700" y="4327476"/>
            <a:ext cx="4781558" cy="146693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7FEAA2C-E206-483E-BF05-2B606269217E}"/>
              </a:ext>
            </a:extLst>
          </p:cNvPr>
          <p:cNvGrpSpPr/>
          <p:nvPr/>
        </p:nvGrpSpPr>
        <p:grpSpPr>
          <a:xfrm>
            <a:off x="4032249" y="1416050"/>
            <a:ext cx="4930775" cy="2646878"/>
            <a:chOff x="4902199" y="1600200"/>
            <a:chExt cx="4930775" cy="2646878"/>
          </a:xfrm>
        </p:grpSpPr>
        <p:sp>
          <p:nvSpPr>
            <p:cNvPr id="1519" name="TextBox 1518">
              <a:extLst>
                <a:ext uri="{FF2B5EF4-FFF2-40B4-BE49-F238E27FC236}">
                  <a16:creationId xmlns:a16="http://schemas.microsoft.com/office/drawing/2014/main" id="{4D2A288E-30A1-6F20-AF24-7AB959C23F2F}"/>
                </a:ext>
              </a:extLst>
            </p:cNvPr>
            <p:cNvSpPr txBox="1"/>
            <p:nvPr/>
          </p:nvSpPr>
          <p:spPr>
            <a:xfrm>
              <a:off x="4902199" y="1600200"/>
              <a:ext cx="4930775" cy="2646878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800" dirty="0">
                  <a:cs typeface="Calibri"/>
                </a:rPr>
                <a:t>Elements</a:t>
              </a:r>
              <a:endParaRPr lang="en-US">
                <a:cs typeface="Calibri"/>
              </a:endParaRPr>
            </a:p>
            <a:p>
              <a:endParaRPr lang="en-GB" sz="2800" dirty="0">
                <a:ea typeface="+mn-lt"/>
                <a:cs typeface="+mn-lt"/>
              </a:endParaRPr>
            </a:p>
            <a:p>
              <a:endParaRPr lang="en-GB" sz="2800" dirty="0">
                <a:ea typeface="+mn-lt"/>
                <a:cs typeface="+mn-lt"/>
              </a:endParaRPr>
            </a:p>
            <a:p>
              <a:endParaRPr lang="en-GB" sz="2800" dirty="0">
                <a:ea typeface="+mn-lt"/>
                <a:cs typeface="+mn-lt"/>
              </a:endParaRPr>
            </a:p>
            <a:p>
              <a:pPr marL="285750" indent="-285750">
                <a:buFont typeface="Arial"/>
                <a:buChar char="•"/>
              </a:pPr>
              <a:endParaRPr lang="en-GB" dirty="0">
                <a:ea typeface="+mn-lt"/>
                <a:cs typeface="+mn-lt"/>
              </a:endParaRPr>
            </a:p>
            <a:p>
              <a:endParaRPr lang="en-GB" dirty="0">
                <a:ea typeface="+mn-lt"/>
                <a:cs typeface="+mn-lt"/>
              </a:endParaRPr>
            </a:p>
            <a:p>
              <a:endParaRPr lang="en-GB" dirty="0">
                <a:ea typeface="+mn-lt"/>
                <a:cs typeface="+mn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EF5A9D-AC87-7C6E-606D-4E331F650D89}"/>
                </a:ext>
              </a:extLst>
            </p:cNvPr>
            <p:cNvSpPr txBox="1"/>
            <p:nvPr/>
          </p:nvSpPr>
          <p:spPr>
            <a:xfrm>
              <a:off x="7315200" y="2114550"/>
              <a:ext cx="2286000" cy="203132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GB" dirty="0">
                  <a:ea typeface="+mn-lt"/>
                  <a:cs typeface="+mn-lt"/>
                </a:rPr>
                <a:t>origin</a:t>
              </a:r>
              <a:endParaRPr lang="en-US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en-GB" dirty="0">
                  <a:ea typeface="+mn-lt"/>
                  <a:cs typeface="+mn-lt"/>
                </a:rPr>
                <a:t>axis</a:t>
              </a:r>
              <a:endParaRPr lang="en-US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en-GB" dirty="0">
                  <a:ea typeface="+mn-lt"/>
                  <a:cs typeface="+mn-lt"/>
                </a:rPr>
                <a:t>calibration</a:t>
              </a:r>
              <a:endParaRPr lang="en-US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en-GB" dirty="0">
                  <a:ea typeface="+mn-lt"/>
                  <a:cs typeface="+mn-lt"/>
                </a:rPr>
                <a:t>dynamics</a:t>
              </a:r>
              <a:endParaRPr lang="en-US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en-GB" dirty="0">
                  <a:ea typeface="+mn-lt"/>
                  <a:cs typeface="+mn-lt"/>
                </a:rPr>
                <a:t>mimic</a:t>
              </a:r>
              <a:endParaRPr lang="en-US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en-GB" dirty="0" err="1">
                  <a:ea typeface="+mn-lt"/>
                  <a:cs typeface="+mn-lt"/>
                </a:rPr>
                <a:t>safety_controller</a:t>
              </a:r>
              <a:endParaRPr lang="en-GB" dirty="0" err="1"/>
            </a:p>
            <a:p>
              <a:pPr algn="l"/>
              <a:endParaRPr lang="en-GB" dirty="0">
                <a:cs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40A2D7-BE30-5516-0379-496A091AA9FE}"/>
                </a:ext>
              </a:extLst>
            </p:cNvPr>
            <p:cNvSpPr txBox="1"/>
            <p:nvPr/>
          </p:nvSpPr>
          <p:spPr>
            <a:xfrm>
              <a:off x="4946650" y="2114550"/>
              <a:ext cx="2387600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,Sans-Serif"/>
                <a:buChar char="•"/>
              </a:pPr>
              <a:r>
                <a:rPr lang="en-GB" b="1" dirty="0">
                  <a:ea typeface="+mn-lt"/>
                  <a:cs typeface="+mn-lt"/>
                </a:rPr>
                <a:t>parent</a:t>
              </a:r>
              <a:endParaRPr lang="en-US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en-GB" b="1" dirty="0">
                  <a:ea typeface="+mn-lt"/>
                  <a:cs typeface="+mn-lt"/>
                </a:rPr>
                <a:t>child</a:t>
              </a:r>
              <a:endParaRPr lang="en-US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en-GB" b="1" dirty="0">
                  <a:ea typeface="+mn-lt"/>
                  <a:cs typeface="+mn-lt"/>
                </a:rPr>
                <a:t>limit (prismatic/revolute)</a:t>
              </a:r>
              <a:endParaRPr lang="en-GB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850F8AC-1BB9-569B-D4FB-5A50F74DCE96}"/>
              </a:ext>
            </a:extLst>
          </p:cNvPr>
          <p:cNvSpPr/>
          <p:nvPr/>
        </p:nvSpPr>
        <p:spPr>
          <a:xfrm>
            <a:off x="1809609" y="4330647"/>
            <a:ext cx="2082941" cy="1651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b="1" dirty="0"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B9DD19-B078-49E3-0314-772E765D0E7F}"/>
              </a:ext>
            </a:extLst>
          </p:cNvPr>
          <p:cNvSpPr/>
          <p:nvPr/>
        </p:nvSpPr>
        <p:spPr>
          <a:xfrm>
            <a:off x="1809749" y="4521217"/>
            <a:ext cx="4692667" cy="1117583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b="1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9BEDE-5D5F-461C-5717-E8006FF7E20C}"/>
              </a:ext>
            </a:extLst>
          </p:cNvPr>
          <p:cNvSpPr txBox="1"/>
          <p:nvPr/>
        </p:nvSpPr>
        <p:spPr>
          <a:xfrm>
            <a:off x="394796" y="6087509"/>
            <a:ext cx="256249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hlinkClick r:id="rId3"/>
              </a:rPr>
              <a:t>https://wiki.ros.org/urdf/XML/joint</a:t>
            </a:r>
            <a:r>
              <a:rPr lang="en-GB" sz="1200" dirty="0"/>
              <a:t> </a:t>
            </a:r>
            <a:endParaRPr lang="en-GB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6433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7ECD-2AE7-8E2B-848B-A6C257EF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cs typeface="Calibri"/>
              </a:rPr>
              <a:t>Links - Geometry</a:t>
            </a:r>
            <a:endParaRPr lang="en-US" dirty="0">
              <a:cs typeface="Calibri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8148DA5-2567-774B-F2F8-783BDE317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843947"/>
              </p:ext>
            </p:extLst>
          </p:nvPr>
        </p:nvGraphicFramePr>
        <p:xfrm>
          <a:off x="475422" y="2240998"/>
          <a:ext cx="8089901" cy="264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831">
                  <a:extLst>
                    <a:ext uri="{9D8B030D-6E8A-4147-A177-3AD203B41FA5}">
                      <a16:colId xmlns:a16="http://schemas.microsoft.com/office/drawing/2014/main" val="1998807679"/>
                    </a:ext>
                  </a:extLst>
                </a:gridCol>
                <a:gridCol w="6307070">
                  <a:extLst>
                    <a:ext uri="{9D8B030D-6E8A-4147-A177-3AD203B41FA5}">
                      <a16:colId xmlns:a16="http://schemas.microsoft.com/office/drawing/2014/main" val="3380326744"/>
                    </a:ext>
                  </a:extLst>
                </a:gridCol>
              </a:tblGrid>
              <a:tr h="52848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2800" dirty="0"/>
                        <a:t>Shape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Declaration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453035"/>
                  </a:ext>
                </a:extLst>
              </a:tr>
              <a:tr h="528485">
                <a:tc>
                  <a:txBody>
                    <a:bodyPr/>
                    <a:lstStyle/>
                    <a:p>
                      <a:r>
                        <a:rPr lang="en-GB" sz="2800" dirty="0"/>
                        <a:t>Cylinder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b="0" i="0" u="none" strike="noStrike" noProof="0" dirty="0"/>
                        <a:t>&lt;cylinder length="" radius=""/&gt;</a:t>
                      </a:r>
                      <a:endParaRPr lang="en-US" sz="2800" b="0" i="0" u="none" strike="noStrike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880924"/>
                  </a:ext>
                </a:extLst>
              </a:tr>
              <a:tr h="528485">
                <a:tc>
                  <a:txBody>
                    <a:bodyPr/>
                    <a:lstStyle/>
                    <a:p>
                      <a:r>
                        <a:rPr lang="en-GB" sz="2800" dirty="0"/>
                        <a:t>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b="0" i="0" u="none" strike="noStrike" noProof="0" dirty="0">
                          <a:latin typeface="Calibri"/>
                        </a:rPr>
                        <a:t>&lt;box size="x y z"/&gt;</a:t>
                      </a:r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478351"/>
                  </a:ext>
                </a:extLst>
              </a:tr>
              <a:tr h="528485">
                <a:tc>
                  <a:txBody>
                    <a:bodyPr/>
                    <a:lstStyle/>
                    <a:p>
                      <a:r>
                        <a:rPr lang="en-GB" sz="2800" dirty="0"/>
                        <a:t>Sphere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 b="0" i="0" u="none" strike="noStrike" noProof="0" dirty="0">
                          <a:latin typeface="Calibri"/>
                        </a:rPr>
                        <a:t>&lt;sphere radius=""/&gt;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851922"/>
                  </a:ext>
                </a:extLst>
              </a:tr>
              <a:tr h="52848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2800" dirty="0"/>
                        <a:t>Mesh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2800" b="0" i="0" u="none" strike="noStrike" noProof="0" dirty="0">
                          <a:latin typeface="Calibri"/>
                        </a:rPr>
                        <a:t>&lt;mesh filename=""/&gt;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22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426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1361-2DE3-B934-5415-849385C64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cs typeface="Calibri"/>
              </a:rPr>
              <a:t>Links </a:t>
            </a:r>
            <a:br>
              <a:rPr lang="en-GB" dirty="0">
                <a:cs typeface="Calibri"/>
              </a:rPr>
            </a:br>
            <a:r>
              <a:rPr lang="en-GB" sz="3100" dirty="0">
                <a:cs typeface="Calibri"/>
              </a:rPr>
              <a:t>Material &amp; Origin</a:t>
            </a:r>
            <a:endParaRPr lang="en-GB" sz="3100">
              <a:cs typeface="Calibri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B5B7551-DC9A-F766-11CC-2A8DF4BC6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468" y="4765649"/>
            <a:ext cx="2740025" cy="7461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8E812-7739-B0B9-1A78-5CEFF2750157}"/>
              </a:ext>
            </a:extLst>
          </p:cNvPr>
          <p:cNvSpPr txBox="1"/>
          <p:nvPr/>
        </p:nvSpPr>
        <p:spPr>
          <a:xfrm>
            <a:off x="673100" y="1803400"/>
            <a:ext cx="3570451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u="sng" dirty="0">
                <a:cs typeface="Calibri"/>
              </a:rPr>
              <a:t>MATERIAL</a:t>
            </a:r>
            <a:endParaRPr lang="en-US" b="1" u="sng">
              <a:cs typeface="Calibri"/>
            </a:endParaRPr>
          </a:p>
          <a:p>
            <a:r>
              <a:rPr lang="en-GB" dirty="0">
                <a:cs typeface="Calibri"/>
              </a:rPr>
              <a:t>&lt;material name=""&gt;</a:t>
            </a:r>
            <a:endParaRPr lang="en-GB" dirty="0"/>
          </a:p>
          <a:p>
            <a:pPr lvl="1"/>
            <a:r>
              <a:rPr lang="en-GB" dirty="0">
                <a:cs typeface="Calibri"/>
              </a:rPr>
              <a:t>&lt;</a:t>
            </a:r>
            <a:r>
              <a:rPr lang="en-GB" dirty="0" err="1">
                <a:cs typeface="Calibri"/>
              </a:rPr>
              <a:t>color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rgba</a:t>
            </a:r>
            <a:r>
              <a:rPr lang="en-GB" dirty="0">
                <a:cs typeface="Calibri"/>
              </a:rPr>
              <a:t>="R G B </a:t>
            </a:r>
            <a:r>
              <a:rPr lang="en-US" dirty="0">
                <a:cs typeface="Calibri"/>
              </a:rPr>
              <a:t>α"/&gt;</a:t>
            </a:r>
            <a:endParaRPr lang="en-US" dirty="0">
              <a:ea typeface="+mn-lt"/>
              <a:cs typeface="+mn-lt"/>
            </a:endParaRPr>
          </a:p>
          <a:p>
            <a:pPr lvl="3"/>
            <a:r>
              <a:rPr lang="en-US" sz="1200" dirty="0">
                <a:ea typeface="+mn-lt"/>
                <a:cs typeface="+mn-lt"/>
              </a:rPr>
              <a:t>(Values between [0 1])</a:t>
            </a:r>
            <a:endParaRPr lang="en-US" sz="1600" dirty="0">
              <a:cs typeface="Calibri"/>
            </a:endParaRPr>
          </a:p>
          <a:p>
            <a:r>
              <a:rPr lang="en-US" dirty="0">
                <a:cs typeface="Calibri"/>
              </a:rPr>
              <a:t>&lt;/material&gt;</a:t>
            </a:r>
          </a:p>
          <a:p>
            <a:endParaRPr lang="en-US" dirty="0">
              <a:cs typeface="Calibri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&lt;material name=""&gt;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&lt;texture filename=""/&gt;</a:t>
            </a:r>
          </a:p>
          <a:p>
            <a:r>
              <a:rPr lang="en-US" dirty="0">
                <a:ea typeface="+mn-lt"/>
                <a:cs typeface="+mn-lt"/>
              </a:rPr>
              <a:t>&lt;/material&gt;</a:t>
            </a:r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1AE918-1786-84BC-D4D4-3090541DA0E4}"/>
              </a:ext>
            </a:extLst>
          </p:cNvPr>
          <p:cNvSpPr txBox="1"/>
          <p:nvPr/>
        </p:nvSpPr>
        <p:spPr>
          <a:xfrm>
            <a:off x="4608304" y="1803399"/>
            <a:ext cx="4362450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u="sng" dirty="0">
                <a:ea typeface="+mn-lt"/>
                <a:cs typeface="+mn-lt"/>
              </a:rPr>
              <a:t>ORIGIN</a:t>
            </a:r>
            <a:endParaRPr lang="en-GB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&lt;origin </a:t>
            </a:r>
            <a:r>
              <a:rPr lang="en-GB" dirty="0" err="1">
                <a:ea typeface="+mn-lt"/>
                <a:cs typeface="+mn-lt"/>
              </a:rPr>
              <a:t>rpy</a:t>
            </a:r>
            <a:r>
              <a:rPr lang="en-GB" dirty="0">
                <a:ea typeface="+mn-lt"/>
                <a:cs typeface="+mn-lt"/>
              </a:rPr>
              <a:t>="r p y" </a:t>
            </a:r>
            <a:r>
              <a:rPr lang="en-GB" dirty="0" err="1">
                <a:ea typeface="+mn-lt"/>
                <a:cs typeface="+mn-lt"/>
              </a:rPr>
              <a:t>xyz</a:t>
            </a:r>
            <a:r>
              <a:rPr lang="en-GB" dirty="0">
                <a:ea typeface="+mn-lt"/>
                <a:cs typeface="+mn-lt"/>
              </a:rPr>
              <a:t>="x y z"/&gt;</a:t>
            </a:r>
            <a:endParaRPr lang="en-US">
              <a:cs typeface="Calibri"/>
            </a:endParaRPr>
          </a:p>
          <a:p>
            <a:endParaRPr lang="en-GB" dirty="0">
              <a:cs typeface="Calibri"/>
            </a:endParaRPr>
          </a:p>
          <a:p>
            <a:r>
              <a:rPr lang="en-GB" dirty="0" err="1">
                <a:cs typeface="Calibri"/>
              </a:rPr>
              <a:t>rpy</a:t>
            </a:r>
            <a:r>
              <a:rPr lang="en-GB" dirty="0">
                <a:cs typeface="Calibri"/>
              </a:rPr>
              <a:t>: </a:t>
            </a:r>
            <a:r>
              <a:rPr lang="en-GB" dirty="0">
                <a:ea typeface="+mn-lt"/>
                <a:cs typeface="+mn-lt"/>
              </a:rPr>
              <a:t>roll, pitch and yaw of fixed axis in radians. </a:t>
            </a:r>
          </a:p>
          <a:p>
            <a:endParaRPr lang="en-GB" dirty="0">
              <a:cs typeface="Calibri"/>
            </a:endParaRPr>
          </a:p>
          <a:p>
            <a:r>
              <a:rPr lang="en-GB" dirty="0" err="1">
                <a:cs typeface="Calibri"/>
              </a:rPr>
              <a:t>xyz</a:t>
            </a:r>
            <a:r>
              <a:rPr lang="en-GB" dirty="0">
                <a:cs typeface="Calibri"/>
              </a:rPr>
              <a:t>: location offset</a:t>
            </a:r>
          </a:p>
          <a:p>
            <a:endParaRPr lang="en-GB" dirty="0">
              <a:cs typeface="Calibri"/>
            </a:endParaRPr>
          </a:p>
          <a:p>
            <a:r>
              <a:rPr lang="en-US" sz="1200" dirty="0">
                <a:cs typeface="Calibri"/>
              </a:rPr>
              <a:t>(defaults to identity if not specified)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6F8B8F9-E0C0-59E3-7417-FA1C38805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065" y="5023826"/>
            <a:ext cx="3590203" cy="2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48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246440-0E7A-D2B0-3DA7-0D2980DA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Links</a:t>
            </a:r>
            <a:br>
              <a:rPr lang="en-GB" dirty="0">
                <a:ea typeface="+mj-lt"/>
                <a:cs typeface="+mj-lt"/>
              </a:rPr>
            </a:br>
            <a:r>
              <a:rPr lang="en-GB" sz="3100" dirty="0">
                <a:ea typeface="+mj-lt"/>
                <a:cs typeface="+mj-lt"/>
              </a:rPr>
              <a:t>Inertia &amp; Mass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D1E2D1-DF22-5FCC-BC01-A013A8504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760" y="1600200"/>
            <a:ext cx="4038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b="1" u="sng" dirty="0">
                <a:cs typeface="Calibri"/>
              </a:rPr>
              <a:t>Inertia</a:t>
            </a:r>
          </a:p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&lt;inertia </a:t>
            </a:r>
            <a:br>
              <a:rPr lang="en-GB" dirty="0">
                <a:ea typeface="+mn-lt"/>
                <a:cs typeface="+mn-lt"/>
              </a:rPr>
            </a:br>
            <a:r>
              <a:rPr lang="en-GB" dirty="0" err="1">
                <a:ea typeface="+mn-lt"/>
                <a:cs typeface="+mn-lt"/>
              </a:rPr>
              <a:t>ixx</a:t>
            </a:r>
            <a:r>
              <a:rPr lang="en-GB" dirty="0">
                <a:ea typeface="+mn-lt"/>
                <a:cs typeface="+mn-lt"/>
              </a:rPr>
              <a:t>="" </a:t>
            </a:r>
            <a:r>
              <a:rPr lang="en-GB" dirty="0" err="1">
                <a:ea typeface="+mn-lt"/>
                <a:cs typeface="+mn-lt"/>
              </a:rPr>
              <a:t>ixy</a:t>
            </a:r>
            <a:r>
              <a:rPr lang="en-GB" dirty="0">
                <a:ea typeface="+mn-lt"/>
                <a:cs typeface="+mn-lt"/>
              </a:rPr>
              <a:t>="" </a:t>
            </a:r>
            <a:r>
              <a:rPr lang="en-GB" dirty="0" err="1">
                <a:ea typeface="+mn-lt"/>
                <a:cs typeface="+mn-lt"/>
              </a:rPr>
              <a:t>ixz</a:t>
            </a:r>
            <a:r>
              <a:rPr lang="en-GB" dirty="0">
                <a:ea typeface="+mn-lt"/>
                <a:cs typeface="+mn-lt"/>
              </a:rPr>
              <a:t>="" </a:t>
            </a:r>
            <a:br>
              <a:rPr lang="en-GB" dirty="0">
                <a:ea typeface="+mn-lt"/>
                <a:cs typeface="+mn-lt"/>
              </a:rPr>
            </a:br>
            <a:r>
              <a:rPr lang="en-GB" dirty="0" err="1">
                <a:ea typeface="+mn-lt"/>
                <a:cs typeface="+mn-lt"/>
              </a:rPr>
              <a:t>iyy</a:t>
            </a:r>
            <a:r>
              <a:rPr lang="en-GB" dirty="0">
                <a:ea typeface="+mn-lt"/>
                <a:cs typeface="+mn-lt"/>
              </a:rPr>
              <a:t>="" </a:t>
            </a:r>
            <a:r>
              <a:rPr lang="en-GB" dirty="0" err="1">
                <a:ea typeface="+mn-lt"/>
                <a:cs typeface="+mn-lt"/>
              </a:rPr>
              <a:t>iyz</a:t>
            </a:r>
            <a:r>
              <a:rPr lang="en-GB" dirty="0">
                <a:ea typeface="+mn-lt"/>
                <a:cs typeface="+mn-lt"/>
              </a:rPr>
              <a:t>="" </a:t>
            </a:r>
            <a:r>
              <a:rPr lang="en-GB" dirty="0" err="1">
                <a:ea typeface="+mn-lt"/>
                <a:cs typeface="+mn-lt"/>
              </a:rPr>
              <a:t>izz</a:t>
            </a:r>
            <a:r>
              <a:rPr lang="en-GB" dirty="0">
                <a:ea typeface="+mn-lt"/>
                <a:cs typeface="+mn-lt"/>
              </a:rPr>
              <a:t>="" /&gt;</a:t>
            </a:r>
            <a:endParaRPr lang="en-GB" dirty="0">
              <a:cs typeface="Calibri"/>
            </a:endParaRPr>
          </a:p>
          <a:p>
            <a:pPr marL="0" indent="0">
              <a:buNone/>
            </a:pPr>
            <a:endParaRPr lang="en-GB" dirty="0">
              <a:cs typeface="Calibri"/>
            </a:endParaRPr>
          </a:p>
          <a:p>
            <a:pPr marL="0" indent="0">
              <a:buNone/>
            </a:pPr>
            <a:endParaRPr lang="en-GB" b="1" u="sng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b="1" u="sng" dirty="0">
                <a:ea typeface="+mn-lt"/>
                <a:cs typeface="+mn-lt"/>
              </a:rPr>
              <a:t>Mass</a:t>
            </a:r>
            <a:endParaRPr lang="en-GB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&lt;mass value=""/&gt;   </a:t>
            </a:r>
            <a:r>
              <a:rPr lang="en-GB" sz="2000" dirty="0">
                <a:ea typeface="+mn-lt"/>
                <a:cs typeface="+mn-lt"/>
              </a:rPr>
              <a:t>(kg)</a:t>
            </a:r>
            <a:endParaRPr lang="en-GB" sz="2000" dirty="0">
              <a:cs typeface="Calibri"/>
            </a:endParaRPr>
          </a:p>
        </p:txBody>
      </p:sp>
      <p:pic>
        <p:nvPicPr>
          <p:cNvPr id="6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38D978D-017F-E568-74A0-76DC540E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83" y="3713360"/>
            <a:ext cx="3417160" cy="647093"/>
          </a:xfrm>
          <a:prstGeom prst="rect">
            <a:avLst/>
          </a:prstGeom>
        </p:spPr>
      </p:pic>
      <p:pic>
        <p:nvPicPr>
          <p:cNvPr id="13" name="Picture 13" descr="Table&#10;&#10;Description automatically generated">
            <a:extLst>
              <a:ext uri="{FF2B5EF4-FFF2-40B4-BE49-F238E27FC236}">
                <a16:creationId xmlns:a16="http://schemas.microsoft.com/office/drawing/2014/main" id="{6F4D0712-6545-E16F-EB62-2DC9F305A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54" y="1596916"/>
            <a:ext cx="2743198" cy="149003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6FC67F3-80A2-0FF2-60A8-57CC9A3C2B8D}"/>
              </a:ext>
            </a:extLst>
          </p:cNvPr>
          <p:cNvGrpSpPr/>
          <p:nvPr/>
        </p:nvGrpSpPr>
        <p:grpSpPr>
          <a:xfrm>
            <a:off x="5545913" y="3060528"/>
            <a:ext cx="2918499" cy="2410050"/>
            <a:chOff x="5173572" y="2190289"/>
            <a:chExt cx="2346999" cy="1938130"/>
          </a:xfrm>
        </p:grpSpPr>
        <p:pic>
          <p:nvPicPr>
            <p:cNvPr id="17" name="Picture 17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9367E57E-1E9E-2E8F-998C-18B876DB6F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035" t="-386" r="48"/>
            <a:stretch/>
          </p:blipFill>
          <p:spPr>
            <a:xfrm>
              <a:off x="5175584" y="3398573"/>
              <a:ext cx="2344877" cy="729846"/>
            </a:xfrm>
            <a:prstGeom prst="rect">
              <a:avLst/>
            </a:prstGeom>
          </p:spPr>
        </p:pic>
        <p:pic>
          <p:nvPicPr>
            <p:cNvPr id="18" name="Picture 1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43C72AB-A6D7-9B0A-9297-606C145E28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1118" r="-79" b="2703"/>
            <a:stretch/>
          </p:blipFill>
          <p:spPr>
            <a:xfrm>
              <a:off x="5173572" y="2879028"/>
              <a:ext cx="2346994" cy="519883"/>
            </a:xfrm>
            <a:prstGeom prst="rect">
              <a:avLst/>
            </a:prstGeom>
          </p:spPr>
        </p:pic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86E8C95F-33AE-DBA6-7484-E0302366D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129" r="-48"/>
            <a:stretch/>
          </p:blipFill>
          <p:spPr>
            <a:xfrm>
              <a:off x="5175584" y="2190289"/>
              <a:ext cx="2344987" cy="704129"/>
            </a:xfrm>
            <a:prstGeom prst="rect">
              <a:avLst/>
            </a:prstGeom>
          </p:spPr>
        </p:pic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7A46D86B-16F1-6846-B22D-21533598EE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357" y="5712007"/>
            <a:ext cx="2219615" cy="2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10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1CEE-D0D1-EC4D-3AF0-3D9FD027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Joints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8ED23-1758-106C-0B56-5F208830C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dirty="0">
                <a:ea typeface="+mn-lt"/>
                <a:cs typeface="+mn-lt"/>
              </a:rPr>
              <a:t>&lt;parent link=""/&gt;
&lt;child link=""/&gt;</a:t>
            </a:r>
            <a:endParaRPr lang="en-US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ea typeface="+mn-lt"/>
                <a:cs typeface="+mn-lt"/>
              </a:rPr>
              <a:t>&lt;limit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b="1" dirty="0">
                <a:ea typeface="+mn-lt"/>
                <a:cs typeface="+mn-lt"/>
              </a:rPr>
              <a:t>effort</a:t>
            </a:r>
            <a:r>
              <a:rPr lang="en" dirty="0">
                <a:ea typeface="+mn-lt"/>
                <a:cs typeface="+mn-lt"/>
              </a:rPr>
              <a:t>="" </a:t>
            </a:r>
            <a:r>
              <a:rPr lang="en" b="1" dirty="0">
                <a:ea typeface="+mn-lt"/>
                <a:cs typeface="+mn-lt"/>
              </a:rPr>
              <a:t>velocity</a:t>
            </a:r>
            <a:r>
              <a:rPr lang="en" dirty="0">
                <a:ea typeface="+mn-lt"/>
                <a:cs typeface="+mn-lt"/>
              </a:rPr>
              <a:t>="" lower="" upper="" /&gt;</a:t>
            </a:r>
            <a:endParaRPr lang="en"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endParaRPr lang="en" sz="1600" dirty="0"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endParaRPr lang="en" sz="1600" dirty="0"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600" dirty="0">
                <a:cs typeface="Calibri"/>
              </a:rPr>
              <a:t>Effort: N or N/m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600" dirty="0">
                <a:cs typeface="Calibri"/>
              </a:rPr>
              <a:t>Velocity: m/s or rad/s</a:t>
            </a:r>
          </a:p>
          <a:p>
            <a:endParaRPr lang="en-GB" dirty="0">
              <a:cs typeface="Calibri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7480E7-6B42-2FB8-CE49-E61FB86176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cs typeface="Calibri"/>
              </a:rPr>
              <a:t>&lt;axis </a:t>
            </a:r>
            <a:r>
              <a:rPr lang="en-GB" dirty="0" err="1">
                <a:cs typeface="Calibri"/>
              </a:rPr>
              <a:t>xyz</a:t>
            </a:r>
            <a:r>
              <a:rPr lang="en-GB" dirty="0">
                <a:cs typeface="Calibri"/>
              </a:rPr>
              <a:t>=""/&gt;</a:t>
            </a:r>
          </a:p>
          <a:p>
            <a:pPr marL="0" indent="0">
              <a:buNone/>
            </a:pPr>
            <a:r>
              <a:rPr lang="en-GB" sz="1800" dirty="0">
                <a:cs typeface="Calibri"/>
              </a:rPr>
              <a:t>Axis of rotation or translation</a:t>
            </a:r>
          </a:p>
          <a:p>
            <a:pPr marL="0" indent="0">
              <a:buNone/>
            </a:pPr>
            <a:endParaRPr lang="en" dirty="0">
              <a:cs typeface="Calibri"/>
            </a:endParaRPr>
          </a:p>
          <a:p>
            <a:pPr marL="0" indent="0">
              <a:buNone/>
            </a:pPr>
            <a:r>
              <a:rPr lang="en" dirty="0">
                <a:cs typeface="Calibri"/>
              </a:rPr>
              <a:t>&lt;dynamics damping="" friction=""/&gt;</a:t>
            </a:r>
          </a:p>
          <a:p>
            <a:pPr marL="0" indent="0">
              <a:buNone/>
            </a:pPr>
            <a:endParaRPr lang="en" dirty="0">
              <a:cs typeface="Calibri"/>
            </a:endParaRPr>
          </a:p>
          <a:p>
            <a:pPr marL="0" indent="0">
              <a:buNone/>
            </a:pPr>
            <a:r>
              <a:rPr lang="en" dirty="0">
                <a:cs typeface="Calibri"/>
              </a:rPr>
              <a:t>+more</a:t>
            </a:r>
          </a:p>
        </p:txBody>
      </p:sp>
    </p:spTree>
    <p:extLst>
      <p:ext uri="{BB962C8B-B14F-4D97-AF65-F5344CB8AC3E}">
        <p14:creationId xmlns:p14="http://schemas.microsoft.com/office/powerpoint/2010/main" val="3623022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BEC0-7A5A-CEC1-654F-0F88ADF7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Visual vs Collision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E984BD-E503-E5B4-9E37-5630D3B27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Visual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A68BF-1817-E0EF-54AF-40EBB20EDA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More complex</a:t>
            </a:r>
          </a:p>
          <a:p>
            <a:r>
              <a:rPr lang="en-GB" dirty="0">
                <a:cs typeface="Calibri"/>
              </a:rPr>
              <a:t>Include meshes</a:t>
            </a:r>
          </a:p>
          <a:p>
            <a:r>
              <a:rPr lang="en-GB" dirty="0">
                <a:cs typeface="Calibri"/>
              </a:rPr>
              <a:t>Colours</a:t>
            </a:r>
          </a:p>
          <a:p>
            <a:r>
              <a:rPr lang="en-GB" dirty="0">
                <a:cs typeface="Calibri"/>
              </a:rPr>
              <a:t>Materials</a:t>
            </a:r>
          </a:p>
          <a:p>
            <a:pPr marL="0" indent="0">
              <a:buNone/>
            </a:pPr>
            <a:endParaRPr lang="en-GB" dirty="0">
              <a:cs typeface="Calibri"/>
            </a:endParaRPr>
          </a:p>
          <a:p>
            <a:pPr marL="0" indent="0">
              <a:buNone/>
            </a:pPr>
            <a:endParaRPr lang="en-GB" dirty="0">
              <a:cs typeface="Calibri"/>
            </a:endParaRPr>
          </a:p>
          <a:p>
            <a:pPr marL="0" indent="0">
              <a:buNone/>
            </a:pPr>
            <a:r>
              <a:rPr lang="en-GB" dirty="0">
                <a:cs typeface="Calibri"/>
              </a:rPr>
              <a:t>No effect on physical properties!</a:t>
            </a:r>
            <a:endParaRPr lang="en-GB"/>
          </a:p>
          <a:p>
            <a:endParaRPr lang="en-GB" dirty="0"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CB75C9-D40D-F9EB-46D0-735B205FC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Collision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DAA11-146D-405A-8AA3-70F65E5B35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Simple shapes</a:t>
            </a:r>
          </a:p>
          <a:p>
            <a:pPr lvl="1"/>
            <a:r>
              <a:rPr lang="en-GB" sz="1800" dirty="0">
                <a:cs typeface="Calibri"/>
              </a:rPr>
              <a:t>Collision detection computationally simpler</a:t>
            </a:r>
          </a:p>
          <a:p>
            <a:r>
              <a:rPr lang="en-GB" sz="2200" dirty="0">
                <a:cs typeface="Calibri"/>
              </a:rPr>
              <a:t>Define safety zones</a:t>
            </a:r>
          </a:p>
          <a:p>
            <a:pPr lvl="1"/>
            <a:r>
              <a:rPr lang="en-GB" sz="1800" dirty="0">
                <a:cs typeface="Calibri"/>
              </a:rPr>
              <a:t>Slightly larger areas for avoiding contact</a:t>
            </a:r>
          </a:p>
          <a:p>
            <a:pPr lvl="1"/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19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A2230057-5249-0941-ED2E-C53953C40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" t="4370" b="7712"/>
          <a:stretch/>
        </p:blipFill>
        <p:spPr>
          <a:xfrm>
            <a:off x="0" y="1524000"/>
            <a:ext cx="9144001" cy="4836486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C51F4C-7F10-CD66-4D5A-6A814A300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18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/>
              <a:t>Gazebo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39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F1BCF-31BA-1763-FDDC-BD328F1F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Make a robot model</a:t>
            </a:r>
            <a:endParaRPr lang="en-GB" dirty="0"/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79D34BF1-C31F-E3DC-F27A-3D080CE9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351" y="1600200"/>
            <a:ext cx="7985298" cy="4525963"/>
          </a:xfrm>
        </p:spPr>
      </p:pic>
    </p:spTree>
    <p:extLst>
      <p:ext uri="{BB962C8B-B14F-4D97-AF65-F5344CB8AC3E}">
        <p14:creationId xmlns:p14="http://schemas.microsoft.com/office/powerpoint/2010/main" val="2278329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C36BB-4D73-0738-23ED-EAA7357E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Links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F4804-D2EC-3030-C5F1-D228C1EEB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Body – cylinder</a:t>
            </a:r>
            <a:endParaRPr lang="en-US" dirty="0"/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Right Leg - box</a:t>
            </a:r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Left Leg - box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62573C2-BCB4-075F-4090-C68F14E90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0" t="24631" r="68500" b="63127"/>
          <a:stretch/>
        </p:blipFill>
        <p:spPr>
          <a:xfrm>
            <a:off x="4868636" y="1597252"/>
            <a:ext cx="4029529" cy="163444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C0B93B1-AAAB-CE78-85F2-6403CCCF1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1" t="35886" r="66412" b="50000"/>
          <a:stretch/>
        </p:blipFill>
        <p:spPr>
          <a:xfrm>
            <a:off x="4867729" y="3882346"/>
            <a:ext cx="4004356" cy="168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65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9A022-6996-4944-37E9-4D922CC9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 Nova"/>
                <a:cs typeface="Calibri"/>
              </a:rPr>
              <a:t>Examine your URDF file</a:t>
            </a:r>
            <a:endParaRPr lang="en-GB">
              <a:latin typeface="Arial Nov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B296C-2948-4389-7956-C74A64AEA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GB" dirty="0">
                <a:latin typeface="Arial Nova"/>
                <a:cs typeface="Calibri"/>
              </a:rPr>
              <a:t>Syntax check</a:t>
            </a:r>
            <a:endParaRPr lang="en-US" dirty="0">
              <a:latin typeface="Arial Nova"/>
              <a:cs typeface="Calibri"/>
            </a:endParaRPr>
          </a:p>
          <a:p>
            <a:pPr marL="457200" lvl="1" indent="0">
              <a:buNone/>
            </a:pPr>
            <a:r>
              <a:rPr lang="en-GB" dirty="0">
                <a:solidFill>
                  <a:schemeClr val="accent1"/>
                </a:solidFill>
                <a:latin typeface="Arial Nova"/>
                <a:cs typeface="Calibri"/>
              </a:rPr>
              <a:t>$ </a:t>
            </a:r>
            <a:r>
              <a:rPr lang="en-GB" dirty="0" err="1">
                <a:solidFill>
                  <a:schemeClr val="accent1"/>
                </a:solidFill>
                <a:latin typeface="Arial Nova"/>
                <a:cs typeface="Calibri"/>
              </a:rPr>
              <a:t>check_urdf</a:t>
            </a:r>
            <a:r>
              <a:rPr lang="en-GB" dirty="0">
                <a:solidFill>
                  <a:schemeClr val="accent1"/>
                </a:solidFill>
                <a:latin typeface="Arial Nova"/>
                <a:cs typeface="Calibri"/>
              </a:rPr>
              <a:t> &lt;filename&gt;.</a:t>
            </a:r>
            <a:r>
              <a:rPr lang="en-GB" dirty="0" err="1">
                <a:solidFill>
                  <a:schemeClr val="accent1"/>
                </a:solidFill>
                <a:latin typeface="Arial Nova"/>
                <a:cs typeface="Calibri"/>
              </a:rPr>
              <a:t>urdf</a:t>
            </a:r>
            <a:endParaRPr lang="en-GB" dirty="0">
              <a:solidFill>
                <a:schemeClr val="accent1"/>
              </a:solidFill>
              <a:latin typeface="Arial Nova"/>
              <a:cs typeface="Calibri"/>
            </a:endParaRPr>
          </a:p>
          <a:p>
            <a:pPr marL="457200" lvl="1" indent="0">
              <a:buNone/>
            </a:pPr>
            <a:endParaRPr lang="en-GB" dirty="0">
              <a:solidFill>
                <a:schemeClr val="accent1"/>
              </a:solidFill>
              <a:latin typeface="Arial Nova"/>
              <a:cs typeface="Calibri"/>
            </a:endParaRPr>
          </a:p>
          <a:p>
            <a:r>
              <a:rPr lang="en-GB" dirty="0">
                <a:latin typeface="Arial Nova"/>
                <a:cs typeface="Calibri"/>
              </a:rPr>
              <a:t>Graphical representation of link structure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$ </a:t>
            </a:r>
            <a:r>
              <a:rPr lang="en-GB" dirty="0" err="1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urdf_to_graphiz</a:t>
            </a:r>
            <a:r>
              <a:rPr lang="en-GB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 &lt;filename&gt;.</a:t>
            </a:r>
            <a:r>
              <a:rPr lang="en-GB" dirty="0" err="1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urdf</a:t>
            </a:r>
          </a:p>
          <a:p>
            <a:pPr marL="457200" lvl="1" indent="0">
              <a:buNone/>
            </a:pPr>
            <a:endParaRPr lang="en-GB" dirty="0">
              <a:solidFill>
                <a:srgbClr val="000000"/>
              </a:solidFill>
              <a:latin typeface="Arial Nova"/>
              <a:cs typeface="Calibri"/>
            </a:endParaRPr>
          </a:p>
          <a:p>
            <a:r>
              <a:rPr lang="en-GB" dirty="0">
                <a:solidFill>
                  <a:srgbClr val="000000"/>
                </a:solidFill>
                <a:latin typeface="Arial Nova"/>
                <a:cs typeface="Calibri"/>
              </a:rPr>
              <a:t>View in </a:t>
            </a:r>
            <a:r>
              <a:rPr lang="en-GB" dirty="0" err="1">
                <a:solidFill>
                  <a:srgbClr val="000000"/>
                </a:solidFill>
                <a:latin typeface="Arial Nova"/>
                <a:cs typeface="Calibri"/>
              </a:rPr>
              <a:t>RViz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1"/>
                </a:solidFill>
                <a:latin typeface="Arial Nova"/>
                <a:cs typeface="Calibri"/>
              </a:rPr>
              <a:t>$ roslaunch urdf_tutorial display.launch </a:t>
            </a:r>
            <a:br>
              <a:rPr lang="en-GB" dirty="0">
                <a:solidFill>
                  <a:schemeClr val="accent1"/>
                </a:solidFill>
                <a:latin typeface="Arial Nova"/>
                <a:cs typeface="Calibri"/>
              </a:rPr>
            </a:br>
            <a:r>
              <a:rPr lang="en-GB" dirty="0">
                <a:solidFill>
                  <a:schemeClr val="accent1"/>
                </a:solidFill>
                <a:latin typeface="Arial Nova"/>
                <a:cs typeface="Calibri"/>
              </a:rPr>
              <a:t>model:=&lt;filename&gt;.</a:t>
            </a:r>
            <a:r>
              <a:rPr lang="en-GB" dirty="0" err="1">
                <a:solidFill>
                  <a:schemeClr val="accent1"/>
                </a:solidFill>
                <a:latin typeface="Arial Nova"/>
                <a:cs typeface="Calibri"/>
              </a:rPr>
              <a:t>urdf</a:t>
            </a:r>
          </a:p>
          <a:p>
            <a:pPr marL="457200" lvl="1" indent="0">
              <a:buNone/>
            </a:pPr>
            <a:endParaRPr lang="en-GB" dirty="0">
              <a:solidFill>
                <a:srgbClr val="000000"/>
              </a:solidFill>
              <a:latin typeface="Arial Nova"/>
              <a:cs typeface="Calibri"/>
            </a:endParaRPr>
          </a:p>
          <a:p>
            <a:pPr marL="57150">
              <a:buNone/>
            </a:pPr>
            <a:endParaRPr lang="en-GB" dirty="0">
              <a:solidFill>
                <a:srgbClr val="000000"/>
              </a:solidFill>
              <a:latin typeface="Arial Nova"/>
              <a:cs typeface="Calibri"/>
            </a:endParaRPr>
          </a:p>
          <a:p>
            <a:pPr marL="57150">
              <a:buNone/>
            </a:pPr>
            <a:r>
              <a:rPr lang="en-GB" dirty="0">
                <a:solidFill>
                  <a:srgbClr val="000000"/>
                </a:solidFill>
                <a:latin typeface="Arial Nova"/>
                <a:cs typeface="Calibri"/>
              </a:rPr>
              <a:t>requires</a:t>
            </a:r>
            <a:r>
              <a:rPr lang="en-GB" dirty="0">
                <a:latin typeface="Arial Nova"/>
                <a:ea typeface="+mn-lt"/>
                <a:cs typeface="+mn-lt"/>
              </a:rPr>
              <a:t>:</a:t>
            </a:r>
            <a:r>
              <a:rPr lang="en-GB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 $ </a:t>
            </a:r>
            <a:r>
              <a:rPr lang="en-GB" dirty="0" err="1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sudo</a:t>
            </a:r>
            <a:r>
              <a:rPr lang="en-GB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 apt-get install </a:t>
            </a:r>
            <a:r>
              <a:rPr lang="en-GB" dirty="0" err="1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ros</a:t>
            </a:r>
            <a:r>
              <a:rPr lang="en-GB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-humble-</a:t>
            </a:r>
            <a:r>
              <a:rPr lang="en-GB" dirty="0" err="1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urdf</a:t>
            </a:r>
            <a:r>
              <a:rPr lang="en-GB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-tutorial</a:t>
            </a:r>
            <a:endParaRPr lang="en-US" dirty="0">
              <a:solidFill>
                <a:schemeClr val="accent1"/>
              </a:solidFill>
              <a:latin typeface="Arial Nova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9703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2991-09AA-B11B-A3A2-FA96420F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Programming Exercise</a:t>
            </a:r>
            <a:endParaRPr lang="en-GB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4F5B6-EC30-3694-490F-0827600D7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cs typeface="Calibri"/>
              </a:rPr>
              <a:t>Version 1 – mobile robot</a:t>
            </a:r>
            <a:endParaRPr lang="en-US" dirty="0"/>
          </a:p>
          <a:p>
            <a:pPr marL="914400" lvl="1" indent="-514350">
              <a:buAutoNum type="arabicPeriod"/>
            </a:pPr>
            <a:r>
              <a:rPr lang="en-GB" sz="2400" dirty="0">
                <a:cs typeface="Calibri"/>
              </a:rPr>
              <a:t>Model a mobile robot using URDF </a:t>
            </a:r>
            <a:br>
              <a:rPr lang="en-GB" sz="2400" dirty="0">
                <a:cs typeface="Calibri"/>
              </a:rPr>
            </a:br>
            <a:r>
              <a:rPr lang="en-GB" sz="2400" dirty="0">
                <a:cs typeface="Calibri"/>
              </a:rPr>
              <a:t>(differential drive suggested)</a:t>
            </a:r>
          </a:p>
          <a:p>
            <a:pPr marL="914400" lvl="1" indent="-514350">
              <a:buAutoNum type="arabicPeriod"/>
            </a:pPr>
            <a:r>
              <a:rPr lang="en-GB" sz="2400" dirty="0">
                <a:cs typeface="Calibri"/>
              </a:rPr>
              <a:t>Visualise in </a:t>
            </a:r>
            <a:r>
              <a:rPr lang="en-GB" sz="2400" dirty="0" err="1">
                <a:cs typeface="Calibri"/>
              </a:rPr>
              <a:t>RViz</a:t>
            </a:r>
            <a:endParaRPr lang="en-GB" sz="2400" dirty="0">
              <a:cs typeface="Calibri"/>
            </a:endParaRPr>
          </a:p>
          <a:p>
            <a:pPr marL="914400" lvl="1" indent="-514350">
              <a:buAutoNum type="arabicPeriod"/>
            </a:pPr>
            <a:r>
              <a:rPr lang="en-GB" sz="2400" dirty="0">
                <a:cs typeface="Calibri"/>
              </a:rPr>
              <a:t>Spawn model in Gazebo</a:t>
            </a:r>
          </a:p>
          <a:p>
            <a:pPr marL="914400" lvl="1" indent="-514350">
              <a:buAutoNum type="arabicPeriod"/>
            </a:pPr>
            <a:r>
              <a:rPr lang="en-GB" sz="2400" dirty="0">
                <a:cs typeface="Calibri"/>
              </a:rPr>
              <a:t>Mount camera or laser scanner on robot</a:t>
            </a:r>
          </a:p>
          <a:p>
            <a:pPr marL="914400" lvl="1" indent="-514350">
              <a:buAutoNum type="arabicPeriod"/>
            </a:pPr>
            <a:r>
              <a:rPr lang="en-GB" sz="2400" dirty="0">
                <a:cs typeface="Calibri"/>
              </a:rPr>
              <a:t>Visualise sensor data</a:t>
            </a:r>
          </a:p>
        </p:txBody>
      </p:sp>
    </p:spTree>
    <p:extLst>
      <p:ext uri="{BB962C8B-B14F-4D97-AF65-F5344CB8AC3E}">
        <p14:creationId xmlns:p14="http://schemas.microsoft.com/office/powerpoint/2010/main" val="2142226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2991-09AA-B11B-A3A2-FA96420F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Programming Exercise</a:t>
            </a:r>
            <a:endParaRPr lang="en-GB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4F5B6-EC30-3694-490F-0827600D7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Version 2 – manipulator</a:t>
            </a:r>
            <a:endParaRPr lang="en-US" dirty="0">
              <a:ea typeface="+mn-lt"/>
              <a:cs typeface="+mn-lt"/>
            </a:endParaRPr>
          </a:p>
          <a:p>
            <a:pPr marL="914400" lvl="1" indent="-514350">
              <a:buAutoNum type="arabicPeriod"/>
            </a:pPr>
            <a:r>
              <a:rPr lang="en-GB" sz="2400" dirty="0">
                <a:ea typeface="+mn-lt"/>
                <a:cs typeface="+mn-lt"/>
              </a:rPr>
              <a:t>Model a manipulator arm using URDF </a:t>
            </a:r>
            <a:br>
              <a:rPr lang="en-GB" sz="2400" dirty="0">
                <a:ea typeface="+mn-lt"/>
                <a:cs typeface="+mn-lt"/>
              </a:rPr>
            </a:br>
            <a:r>
              <a:rPr lang="en-GB" sz="2400" dirty="0">
                <a:ea typeface="+mn-lt"/>
                <a:cs typeface="+mn-lt"/>
              </a:rPr>
              <a:t>(minimum 2 joints)</a:t>
            </a:r>
            <a:endParaRPr lang="en-US" sz="2400" dirty="0">
              <a:ea typeface="+mn-lt"/>
              <a:cs typeface="+mn-lt"/>
            </a:endParaRPr>
          </a:p>
          <a:p>
            <a:pPr marL="914400" lvl="1" indent="-514350">
              <a:buAutoNum type="arabicPeriod"/>
            </a:pPr>
            <a:r>
              <a:rPr lang="en-GB" sz="2400" dirty="0">
                <a:ea typeface="+mn-lt"/>
                <a:cs typeface="+mn-lt"/>
              </a:rPr>
              <a:t>Visualise in </a:t>
            </a:r>
            <a:r>
              <a:rPr lang="en-GB" sz="2400" dirty="0" err="1">
                <a:ea typeface="+mn-lt"/>
                <a:cs typeface="+mn-lt"/>
              </a:rPr>
              <a:t>RViz</a:t>
            </a:r>
            <a:endParaRPr lang="en-GB" sz="2400" dirty="0">
              <a:ea typeface="+mn-lt"/>
              <a:cs typeface="+mn-lt"/>
            </a:endParaRPr>
          </a:p>
          <a:p>
            <a:pPr marL="914400" lvl="1" indent="-514350">
              <a:buAutoNum type="arabicPeriod"/>
            </a:pPr>
            <a:r>
              <a:rPr lang="en-GB" sz="2400" dirty="0">
                <a:ea typeface="+mn-lt"/>
                <a:cs typeface="+mn-lt"/>
              </a:rPr>
              <a:t>Spawn model in Gazebo</a:t>
            </a:r>
            <a:endParaRPr lang="en-US" sz="2400" dirty="0">
              <a:ea typeface="+mn-lt"/>
              <a:cs typeface="+mn-lt"/>
            </a:endParaRPr>
          </a:p>
          <a:p>
            <a:pPr marL="914400" lvl="1" indent="-514350">
              <a:buAutoNum type="arabicPeriod"/>
            </a:pPr>
            <a:r>
              <a:rPr lang="en-GB" sz="2400" dirty="0">
                <a:ea typeface="+mn-lt"/>
                <a:cs typeface="+mn-lt"/>
              </a:rPr>
              <a:t>Mount camera on robot end-effector</a:t>
            </a:r>
          </a:p>
          <a:p>
            <a:pPr marL="914400" lvl="1" indent="-514350">
              <a:buAutoNum type="arabicPeriod"/>
            </a:pPr>
            <a:r>
              <a:rPr lang="en-GB" sz="2400" dirty="0">
                <a:ea typeface="+mn-lt"/>
                <a:cs typeface="+mn-lt"/>
              </a:rPr>
              <a:t>Visualise sensor data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79066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1F4C-7F10-CD66-4D5A-6A814A3007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PRACTICAL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E7B73-D3F0-259C-4B6A-0C5A3ABCF9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656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3A952-D6B0-476F-8EFA-D0E0901F9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Terminator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6F6A5FE-6F81-46D5-B66B-2594AB574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00808"/>
            <a:ext cx="5799031" cy="45259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D35B1C-5297-4340-A8AA-B268503ECCF6}"/>
              </a:ext>
            </a:extLst>
          </p:cNvPr>
          <p:cNvSpPr txBox="1"/>
          <p:nvPr/>
        </p:nvSpPr>
        <p:spPr>
          <a:xfrm>
            <a:off x="539552" y="12329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GB" dirty="0">
                <a:solidFill>
                  <a:schemeClr val="accent1"/>
                </a:solidFill>
                <a:latin typeface="Arial Nova"/>
                <a:cs typeface="Calibri"/>
              </a:rPr>
              <a:t>$ </a:t>
            </a:r>
            <a:r>
              <a:rPr lang="en-GB" dirty="0" err="1">
                <a:solidFill>
                  <a:schemeClr val="accent1"/>
                </a:solidFill>
                <a:latin typeface="Arial Nova"/>
                <a:cs typeface="Calibri"/>
              </a:rPr>
              <a:t>sudo</a:t>
            </a:r>
            <a:r>
              <a:rPr lang="en-GB" dirty="0">
                <a:solidFill>
                  <a:schemeClr val="accent1"/>
                </a:solidFill>
                <a:latin typeface="Arial Nova"/>
                <a:cs typeface="Calibri"/>
              </a:rPr>
              <a:t> apt-get install terminator</a:t>
            </a:r>
          </a:p>
        </p:txBody>
      </p:sp>
    </p:spTree>
    <p:extLst>
      <p:ext uri="{BB962C8B-B14F-4D97-AF65-F5344CB8AC3E}">
        <p14:creationId xmlns:p14="http://schemas.microsoft.com/office/powerpoint/2010/main" val="1178215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1F4C-7F10-CD66-4D5A-6A814A3007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ROSBAG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E7B73-D3F0-259C-4B6A-0C5A3ABCF9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020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1F4C-7F10-CD66-4D5A-6A814A300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cs typeface="Calibri"/>
              </a:rPr>
              <a:t>Rosbags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E7B73-D3F0-259C-4B6A-0C5A3ABCF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Simple recordings of sensor data</a:t>
            </a:r>
          </a:p>
          <a:p>
            <a:r>
              <a:rPr lang="en-GB" dirty="0">
                <a:cs typeface="Calibri"/>
              </a:rPr>
              <a:t>Easy way into understanding ROS, topics and messages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Replay your experiments</a:t>
            </a:r>
          </a:p>
          <a:p>
            <a:pPr lvl="1"/>
            <a:r>
              <a:rPr lang="en-GB" dirty="0">
                <a:cs typeface="Calibri"/>
              </a:rPr>
              <a:t>Find issues</a:t>
            </a:r>
          </a:p>
          <a:p>
            <a:pPr lvl="1"/>
            <a:r>
              <a:rPr lang="en-GB" dirty="0">
                <a:cs typeface="Calibri"/>
              </a:rPr>
              <a:t>Review data</a:t>
            </a:r>
          </a:p>
          <a:p>
            <a:pPr lvl="1"/>
            <a:r>
              <a:rPr lang="en-GB">
                <a:cs typeface="Calibri"/>
              </a:rPr>
              <a:t>Share data</a:t>
            </a:r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0702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F194D-2979-A7F9-E033-B371BD48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Nova"/>
                <a:cs typeface="Calibri"/>
              </a:rPr>
              <a:t>Commands</a:t>
            </a:r>
            <a:endParaRPr lang="en-GB" dirty="0">
              <a:latin typeface="Arial Nov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5F753-2285-E05D-9227-06680700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73072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sz="2800" dirty="0">
                <a:latin typeface="Arial Nova"/>
                <a:cs typeface="Calibri"/>
              </a:rPr>
              <a:t>Record data:</a:t>
            </a:r>
            <a:endParaRPr lang="en-GB" sz="2800" dirty="0">
              <a:solidFill>
                <a:schemeClr val="accent1"/>
              </a:solidFill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800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$ros2 bag record &lt;topic_name1&gt; &lt;topic_name2&gt;</a:t>
            </a:r>
            <a:endParaRPr lang="en-US" sz="2800" dirty="0">
              <a:solidFill>
                <a:schemeClr val="accent1"/>
              </a:solidFill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endParaRPr lang="en-GB" sz="2800" dirty="0">
              <a:solidFill>
                <a:schemeClr val="accent1"/>
              </a:solidFill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800" dirty="0">
                <a:latin typeface="Arial Nova"/>
                <a:cs typeface="Calibri"/>
              </a:rPr>
              <a:t>View data info:</a:t>
            </a:r>
            <a:endParaRPr lang="en-GB" sz="2800" dirty="0">
              <a:solidFill>
                <a:schemeClr val="accent1"/>
              </a:solidFill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800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$ros2 bag info &lt;</a:t>
            </a:r>
            <a:r>
              <a:rPr lang="en-GB" sz="2800" dirty="0" err="1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bag_name</a:t>
            </a:r>
            <a:r>
              <a:rPr lang="en-GB" sz="2800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&gt;</a:t>
            </a:r>
            <a:endParaRPr lang="en-US" sz="2800" dirty="0">
              <a:solidFill>
                <a:schemeClr val="accent1"/>
              </a:solidFill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endParaRPr lang="en-GB" sz="2800" dirty="0">
              <a:solidFill>
                <a:schemeClr val="accent1"/>
              </a:solidFill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800" dirty="0">
                <a:latin typeface="Arial Nova"/>
                <a:cs typeface="Calibri"/>
              </a:rPr>
              <a:t>Play data:</a:t>
            </a:r>
            <a:endParaRPr lang="en-GB" sz="2800" dirty="0">
              <a:solidFill>
                <a:schemeClr val="accent1"/>
              </a:solidFill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800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$ros2 bag play &lt;</a:t>
            </a:r>
            <a:r>
              <a:rPr lang="en-GB" sz="2800" dirty="0" err="1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bag_name</a:t>
            </a:r>
            <a:r>
              <a:rPr lang="en-GB" sz="2800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&gt;</a:t>
            </a:r>
            <a:endParaRPr lang="en-US" sz="2800" dirty="0">
              <a:solidFill>
                <a:schemeClr val="accent1"/>
              </a:solidFill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endParaRPr lang="en-GB" sz="2800" dirty="0">
              <a:latin typeface="Arial Nova"/>
              <a:cs typeface="Calibri"/>
            </a:endParaRPr>
          </a:p>
          <a:p>
            <a:pPr marL="0" indent="0">
              <a:buNone/>
            </a:pPr>
            <a:r>
              <a:rPr lang="en-GB" sz="2800" dirty="0">
                <a:latin typeface="Arial Nova"/>
                <a:cs typeface="Calibri"/>
              </a:rPr>
              <a:t>The data can then be viewed in </a:t>
            </a:r>
            <a:r>
              <a:rPr lang="en-GB" sz="2800" dirty="0" err="1">
                <a:latin typeface="Arial Nova"/>
                <a:cs typeface="Calibri"/>
              </a:rPr>
              <a:t>Rviz</a:t>
            </a:r>
            <a:endParaRPr lang="en-GB" sz="2800" dirty="0">
              <a:latin typeface="Arial Nova"/>
              <a:cs typeface="Calibri"/>
            </a:endParaRPr>
          </a:p>
          <a:p>
            <a:pPr marL="0" indent="0">
              <a:buNone/>
            </a:pPr>
            <a:endParaRPr lang="en-GB" sz="2800" dirty="0">
              <a:solidFill>
                <a:schemeClr val="accent1"/>
              </a:solidFill>
              <a:latin typeface="Arial Nov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8936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1431-4926-ACF6-F36A-A1615DAB2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Nova"/>
                <a:cs typeface="Calibri"/>
              </a:rPr>
              <a:t>What is Gazebo?</a:t>
            </a:r>
            <a:endParaRPr lang="en-GB">
              <a:latin typeface="Arial Nov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3A24E-BE64-A045-246F-21C71F910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latin typeface="Arial Nova"/>
                <a:cs typeface="Calibri"/>
              </a:rPr>
              <a:t>Simulation engine</a:t>
            </a:r>
          </a:p>
          <a:p>
            <a:r>
              <a:rPr lang="en-GB" dirty="0">
                <a:latin typeface="Arial Nova"/>
                <a:cs typeface="Calibri"/>
              </a:rPr>
              <a:t>Realistic rendering of environments</a:t>
            </a:r>
          </a:p>
          <a:p>
            <a:r>
              <a:rPr lang="en-GB" dirty="0">
                <a:latin typeface="Arial Nova"/>
                <a:cs typeface="Calibri"/>
              </a:rPr>
              <a:t>Multiple physics engines </a:t>
            </a:r>
          </a:p>
          <a:p>
            <a:pPr lvl="2" indent="-342900"/>
            <a:r>
              <a:rPr lang="en-GB" dirty="0">
                <a:latin typeface="Arial Nova"/>
                <a:cs typeface="Calibri"/>
              </a:rPr>
              <a:t>ODE – default [1]</a:t>
            </a:r>
          </a:p>
          <a:p>
            <a:pPr lvl="2" indent="-342900"/>
            <a:r>
              <a:rPr lang="en-GB" dirty="0">
                <a:latin typeface="Arial Nova"/>
                <a:cs typeface="Calibri"/>
              </a:rPr>
              <a:t>Bullet [2]</a:t>
            </a:r>
          </a:p>
          <a:p>
            <a:pPr lvl="2" indent="-342900"/>
            <a:r>
              <a:rPr lang="en-GB" dirty="0" err="1">
                <a:latin typeface="Arial Nova"/>
                <a:cs typeface="Calibri"/>
              </a:rPr>
              <a:t>Simbody</a:t>
            </a:r>
            <a:r>
              <a:rPr lang="en-GB" dirty="0">
                <a:latin typeface="Arial Nova"/>
                <a:cs typeface="Calibri"/>
              </a:rPr>
              <a:t> [3]</a:t>
            </a:r>
          </a:p>
          <a:p>
            <a:pPr lvl="2" indent="-342900"/>
            <a:r>
              <a:rPr lang="en-GB" dirty="0">
                <a:latin typeface="Arial Nova"/>
                <a:cs typeface="Calibri"/>
              </a:rPr>
              <a:t>DART [4]</a:t>
            </a:r>
          </a:p>
          <a:p>
            <a:pPr lvl="2" indent="-342900"/>
            <a:endParaRPr lang="en-GB" dirty="0">
              <a:latin typeface="Arial Nova"/>
              <a:cs typeface="Calibri"/>
            </a:endParaRPr>
          </a:p>
          <a:p>
            <a:pPr marL="0" indent="0">
              <a:buNone/>
            </a:pPr>
            <a:endParaRPr lang="en-GB" sz="1400" dirty="0">
              <a:latin typeface="Arial Nova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7BB20-70EE-944A-03B4-B95A9B504ADF}"/>
              </a:ext>
            </a:extLst>
          </p:cNvPr>
          <p:cNvSpPr txBox="1"/>
          <p:nvPr/>
        </p:nvSpPr>
        <p:spPr>
          <a:xfrm>
            <a:off x="115516" y="5897393"/>
            <a:ext cx="823202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 b="0" i="0" u="none" strike="noStrike" dirty="0">
                <a:solidFill>
                  <a:srgbClr val="000000"/>
                </a:solidFill>
                <a:latin typeface="Calibri"/>
              </a:rPr>
              <a:t>​[1] Open Dynamics Engine - </a:t>
            </a:r>
            <a:r>
              <a:rPr lang="en-GB" sz="1100" b="0" i="0" u="sng" strike="noStrike" dirty="0">
                <a:solidFill>
                  <a:srgbClr val="0000FF"/>
                </a:solidFill>
                <a:latin typeface="Calibri"/>
                <a:hlinkClick r:id="rId2"/>
              </a:rPr>
              <a:t>https://www.ode.org/</a:t>
            </a:r>
            <a:r>
              <a:rPr lang="en-GB" sz="1100" b="0" i="0" dirty="0">
                <a:latin typeface="Calibri"/>
              </a:rPr>
              <a:t>​</a:t>
            </a:r>
            <a:r>
              <a:rPr lang="en-GB" sz="1100" dirty="0">
                <a:latin typeface="Calibri"/>
              </a:rPr>
              <a:t>    </a:t>
            </a:r>
            <a:r>
              <a:rPr lang="en-GB" sz="1100" b="0" i="0" u="none" strike="noStrike" dirty="0">
                <a:solidFill>
                  <a:srgbClr val="000000"/>
                </a:solidFill>
                <a:latin typeface="Calibri"/>
              </a:rPr>
              <a:t>[2] Bullet</a:t>
            </a:r>
            <a:r>
              <a:rPr lang="en-GB" sz="1100" dirty="0">
                <a:solidFill>
                  <a:srgbClr val="000000"/>
                </a:solidFill>
                <a:latin typeface="Calibri"/>
              </a:rPr>
              <a:t> -</a:t>
            </a:r>
            <a:r>
              <a:rPr lang="en-GB" sz="1100" b="0" i="0" u="none" strike="noStrike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GB" sz="1100" b="0" i="0" u="sng" strike="noStrike" dirty="0">
                <a:solidFill>
                  <a:srgbClr val="0000FF"/>
                </a:solidFill>
                <a:latin typeface="Calibri"/>
                <a:hlinkClick r:id="rId3"/>
              </a:rPr>
              <a:t>https://pybullet.org/wordpress/</a:t>
            </a:r>
            <a:endParaRPr lang="en-GB" sz="110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GB" sz="1100" dirty="0">
                <a:solidFill>
                  <a:srgbClr val="000000"/>
                </a:solidFill>
                <a:cs typeface="Calibri"/>
              </a:rPr>
              <a:t>[3]</a:t>
            </a:r>
            <a:r>
              <a:rPr lang="en-GB" sz="1100" dirty="0">
                <a:cs typeface="Calibri"/>
              </a:rPr>
              <a:t> </a:t>
            </a:r>
            <a:r>
              <a:rPr lang="en-GB" sz="1100" dirty="0" err="1">
                <a:ea typeface="+mn-lt"/>
                <a:cs typeface="+mn-lt"/>
              </a:rPr>
              <a:t>Simbody</a:t>
            </a:r>
            <a:r>
              <a:rPr lang="en-GB" sz="1100" dirty="0">
                <a:ea typeface="+mn-lt"/>
                <a:cs typeface="+mn-lt"/>
              </a:rPr>
              <a:t> - </a:t>
            </a:r>
            <a:r>
              <a:rPr lang="en-GB" sz="1100" dirty="0">
                <a:ea typeface="+mn-lt"/>
                <a:cs typeface="+mn-lt"/>
                <a:hlinkClick r:id="rId4"/>
              </a:rPr>
              <a:t>https://simtk.org/projects/simbody</a:t>
            </a:r>
            <a:r>
              <a:rPr lang="en-GB" sz="1100" dirty="0">
                <a:ea typeface="+mn-lt"/>
                <a:cs typeface="+mn-lt"/>
              </a:rPr>
              <a:t>      [4]Dynamic </a:t>
            </a:r>
            <a:r>
              <a:rPr lang="en-GB" sz="1100" dirty="0" err="1">
                <a:ea typeface="+mn-lt"/>
                <a:cs typeface="+mn-lt"/>
              </a:rPr>
              <a:t>Anumation</a:t>
            </a:r>
            <a:r>
              <a:rPr lang="en-GB" sz="1100" dirty="0">
                <a:ea typeface="+mn-lt"/>
                <a:cs typeface="+mn-lt"/>
              </a:rPr>
              <a:t> and Robotics Toolkit </a:t>
            </a:r>
            <a:r>
              <a:rPr lang="en-GB" sz="1100" dirty="0">
                <a:ea typeface="+mn-lt"/>
                <a:cs typeface="+mn-lt"/>
                <a:hlinkClick r:id="rId5"/>
              </a:rPr>
              <a:t>https://dartsim.github.io/</a:t>
            </a:r>
            <a:r>
              <a:rPr lang="en-GB" sz="1100" dirty="0">
                <a:ea typeface="+mn-lt"/>
                <a:cs typeface="+mn-lt"/>
              </a:rPr>
              <a:t> </a:t>
            </a:r>
            <a:endParaRPr lang="en-GB" sz="11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1168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54F4-E57F-A46D-9AC6-A675660CE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 Nova"/>
                <a:cs typeface="Calibri"/>
              </a:rPr>
              <a:t>Export rosbag data </a:t>
            </a:r>
            <a:endParaRPr lang="en-GB">
              <a:latin typeface="Arial Nov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20DF3-4A82-1DFA-BD2A-393456951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$ros2 bag play &lt;</a:t>
            </a:r>
            <a:r>
              <a:rPr lang="en-GB" dirty="0" err="1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bag_name</a:t>
            </a:r>
            <a:r>
              <a:rPr lang="en-GB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&gt;</a:t>
            </a:r>
            <a:endParaRPr lang="en-GB" dirty="0">
              <a:solidFill>
                <a:schemeClr val="accent1"/>
              </a:solidFill>
              <a:latin typeface="Arial Nova"/>
              <a:cs typeface="Calibri"/>
            </a:endParaRPr>
          </a:p>
          <a:p>
            <a:pPr marL="0" indent="0">
              <a:buNone/>
            </a:pPr>
            <a:endParaRPr lang="en-GB" dirty="0">
              <a:solidFill>
                <a:schemeClr val="accent1"/>
              </a:solidFill>
              <a:latin typeface="Arial Nov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$ros2 topic echo &lt;</a:t>
            </a:r>
            <a:r>
              <a:rPr lang="en-GB" dirty="0" err="1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topic_name</a:t>
            </a:r>
            <a:r>
              <a:rPr lang="en-GB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&gt; &gt; data.csv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C43AB65-3AEE-4097-BFE5-F89299532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50"/>
          <a:stretch/>
        </p:blipFill>
        <p:spPr>
          <a:xfrm>
            <a:off x="2627784" y="3645024"/>
            <a:ext cx="334459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021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71E51-C3A5-0BF0-4663-05DE5712A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alibri"/>
              </a:rPr>
              <a:t>Read data with Python </a:t>
            </a:r>
            <a:r>
              <a:rPr lang="en-GB" sz="1800" dirty="0">
                <a:cs typeface="Calibri"/>
              </a:rPr>
              <a:t>(or any other language)</a:t>
            </a:r>
            <a:endParaRPr lang="en-GB" sz="1800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87FA890-ED14-C720-7A37-C7C20E3F6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053" y="1674604"/>
            <a:ext cx="6823845" cy="3640662"/>
          </a:xfrm>
        </p:spPr>
      </p:pic>
    </p:spTree>
    <p:extLst>
      <p:ext uri="{BB962C8B-B14F-4D97-AF65-F5344CB8AC3E}">
        <p14:creationId xmlns:p14="http://schemas.microsoft.com/office/powerpoint/2010/main" val="2421707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1BB5-1175-48CC-AC8C-DEB42F378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Download Gazebo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B651-D0D3-4DD7-A38D-F58863801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use Gazebo Fortress</a:t>
            </a:r>
          </a:p>
          <a:p>
            <a:r>
              <a:rPr lang="en-US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$ </a:t>
            </a:r>
            <a:r>
              <a:rPr lang="en-US" dirty="0" err="1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sudo</a:t>
            </a:r>
            <a:r>
              <a:rPr lang="en-US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 apt-get install </a:t>
            </a:r>
            <a:r>
              <a:rPr lang="en-US" dirty="0" err="1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ros</a:t>
            </a:r>
            <a:r>
              <a:rPr lang="en-US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-humble-</a:t>
            </a:r>
            <a:r>
              <a:rPr lang="en-US" dirty="0" err="1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ros</a:t>
            </a:r>
            <a:r>
              <a:rPr lang="en-US" dirty="0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-</a:t>
            </a:r>
            <a:r>
              <a:rPr lang="en-US" dirty="0" err="1">
                <a:solidFill>
                  <a:schemeClr val="accent1"/>
                </a:solidFill>
                <a:latin typeface="Arial Nova"/>
                <a:ea typeface="+mn-lt"/>
                <a:cs typeface="+mn-lt"/>
              </a:rPr>
              <a:t>gz</a:t>
            </a:r>
            <a:endParaRPr lang="en-GB" dirty="0">
              <a:solidFill>
                <a:schemeClr val="accent1"/>
              </a:solidFill>
              <a:latin typeface="Arial Nova"/>
              <a:ea typeface="+mn-lt"/>
              <a:cs typeface="+mn-lt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1C527D-5415-4623-BAEF-AE3FB592F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8" y="3429000"/>
            <a:ext cx="8711952" cy="168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16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1263-04DA-A591-5880-200BF797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 dirty="0">
                <a:latin typeface="Arial Nova"/>
              </a:rPr>
              <a:t>Why Simulation?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9B7DF8-06B0-80E2-F69B-6C134347C1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569290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70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6E7B-FFA4-C483-D31D-B0691E4D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Nova"/>
                <a:cs typeface="Calibri"/>
              </a:rPr>
              <a:t>Why Gazebo?</a:t>
            </a:r>
            <a:endParaRPr lang="en-GB">
              <a:latin typeface="Arial Nov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C69D8-6DA7-3DF0-87FA-A4152A484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latin typeface="Arial Nova"/>
                <a:cs typeface="Calibri"/>
              </a:rPr>
              <a:t>3D physics and dynamics</a:t>
            </a:r>
            <a:endParaRPr lang="en-US">
              <a:latin typeface="Arial Nova"/>
              <a:cs typeface="Calibri"/>
            </a:endParaRPr>
          </a:p>
          <a:p>
            <a:r>
              <a:rPr lang="en-GB" dirty="0">
                <a:latin typeface="Arial Nova"/>
                <a:cs typeface="Calibri"/>
              </a:rPr>
              <a:t>Configurable</a:t>
            </a:r>
          </a:p>
          <a:p>
            <a:r>
              <a:rPr lang="en-GB" dirty="0">
                <a:latin typeface="Arial Nova"/>
                <a:cs typeface="Calibri"/>
              </a:rPr>
              <a:t>User interaction</a:t>
            </a:r>
          </a:p>
          <a:p>
            <a:r>
              <a:rPr lang="en-GB" dirty="0">
                <a:latin typeface="Arial Nova"/>
                <a:cs typeface="Calibri"/>
              </a:rPr>
              <a:t>Large community</a:t>
            </a:r>
          </a:p>
          <a:p>
            <a:pPr lvl="1"/>
            <a:r>
              <a:rPr lang="en-GB" dirty="0">
                <a:latin typeface="Arial Nova"/>
                <a:cs typeface="Calibri"/>
              </a:rPr>
              <a:t>robot models</a:t>
            </a:r>
          </a:p>
          <a:p>
            <a:pPr lvl="1"/>
            <a:r>
              <a:rPr lang="en-GB" dirty="0">
                <a:latin typeface="Arial Nova"/>
                <a:cs typeface="Calibri"/>
              </a:rPr>
              <a:t>sensors (noise)</a:t>
            </a:r>
          </a:p>
          <a:p>
            <a:r>
              <a:rPr lang="en-GB" dirty="0">
                <a:latin typeface="Arial Nova"/>
                <a:cs typeface="Calibri"/>
              </a:rPr>
              <a:t>ROS compatible</a:t>
            </a:r>
          </a:p>
        </p:txBody>
      </p:sp>
      <p:pic>
        <p:nvPicPr>
          <p:cNvPr id="6" name="Online Media 5" title="DARPA Subterranean Challenge Virtual Competition">
            <a:hlinkClick r:id="" action="ppaction://media"/>
            <a:extLst>
              <a:ext uri="{FF2B5EF4-FFF2-40B4-BE49-F238E27FC236}">
                <a16:creationId xmlns:a16="http://schemas.microsoft.com/office/drawing/2014/main" id="{12839003-B9E0-1738-841F-6EF545B1BC5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34338" y="2284680"/>
            <a:ext cx="4023467" cy="257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76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FABC7E-CEC5-AA1F-6088-D94B1C30F525}"/>
              </a:ext>
            </a:extLst>
          </p:cNvPr>
          <p:cNvSpPr txBox="1">
            <a:spLocks/>
          </p:cNvSpPr>
          <p:nvPr/>
        </p:nvSpPr>
        <p:spPr>
          <a:xfrm>
            <a:off x="214915" y="5109328"/>
            <a:ext cx="3782929" cy="1163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latin typeface="Arial Nova"/>
                <a:cs typeface="Calibri"/>
              </a:rPr>
              <a:t>Simulate</a:t>
            </a:r>
            <a:endParaRPr lang="en-US" sz="1800" b="1">
              <a:latin typeface="Arial Nova"/>
              <a:cs typeface="Calibri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1800" dirty="0">
                <a:latin typeface="Arial Nova"/>
                <a:cs typeface="Calibri"/>
              </a:rPr>
              <a:t>environment</a:t>
            </a:r>
            <a:endParaRPr lang="en-US" sz="1800">
              <a:latin typeface="Arial Nova"/>
              <a:cs typeface="Calibri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1800" dirty="0">
                <a:latin typeface="Arial Nova"/>
                <a:cs typeface="Calibri"/>
              </a:rPr>
              <a:t>sensors</a:t>
            </a:r>
          </a:p>
          <a:p>
            <a:pPr marL="342900" indent="-342900" algn="l">
              <a:buFont typeface="Arial"/>
              <a:buChar char="•"/>
            </a:pPr>
            <a:r>
              <a:rPr lang="en-GB" sz="1800" dirty="0">
                <a:latin typeface="Arial Nova"/>
                <a:cs typeface="Calibri"/>
              </a:rPr>
              <a:t>physics</a:t>
            </a:r>
          </a:p>
        </p:txBody>
      </p:sp>
      <p:pic>
        <p:nvPicPr>
          <p:cNvPr id="5" name="Picture 5" descr="Graphical user interface, PowerPoint&#10;&#10;Description automatically generated">
            <a:extLst>
              <a:ext uri="{FF2B5EF4-FFF2-40B4-BE49-F238E27FC236}">
                <a16:creationId xmlns:a16="http://schemas.microsoft.com/office/drawing/2014/main" id="{36CA1E17-4760-3966-FB7A-82256CB03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31" t="320" r="25324" b="6880"/>
          <a:stretch/>
        </p:blipFill>
        <p:spPr>
          <a:xfrm flipH="1">
            <a:off x="17792" y="1149825"/>
            <a:ext cx="9042515" cy="39028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EE1C4-6E3F-DCA9-3B5F-24A6F903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Nova"/>
                <a:cs typeface="Calibri"/>
              </a:rPr>
              <a:t>Gazebo vs </a:t>
            </a:r>
            <a:r>
              <a:rPr lang="en-GB" dirty="0" err="1">
                <a:latin typeface="Arial Nova"/>
                <a:cs typeface="Calibri"/>
              </a:rPr>
              <a:t>RViz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C22776-D8AD-3A51-5281-EA78103B92E7}"/>
              </a:ext>
            </a:extLst>
          </p:cNvPr>
          <p:cNvSpPr txBox="1"/>
          <p:nvPr/>
        </p:nvSpPr>
        <p:spPr>
          <a:xfrm>
            <a:off x="4768245" y="4572000"/>
            <a:ext cx="1809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latin typeface="Arial Nov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C6C0A-DBAD-3121-CAC2-D969D3D7B55D}"/>
              </a:ext>
            </a:extLst>
          </p:cNvPr>
          <p:cNvSpPr txBox="1"/>
          <p:nvPr/>
        </p:nvSpPr>
        <p:spPr>
          <a:xfrm>
            <a:off x="2980816" y="700120"/>
            <a:ext cx="1809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latin typeface="Arial Nova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DB0462-F2DA-11D2-64EB-152D2E3D859F}"/>
              </a:ext>
            </a:extLst>
          </p:cNvPr>
          <p:cNvSpPr txBox="1">
            <a:spLocks/>
          </p:cNvSpPr>
          <p:nvPr/>
        </p:nvSpPr>
        <p:spPr>
          <a:xfrm>
            <a:off x="3829528" y="5109327"/>
            <a:ext cx="3782929" cy="11630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latin typeface="Arial Nova"/>
                <a:cs typeface="Calibri"/>
              </a:rPr>
              <a:t>Visualise</a:t>
            </a:r>
            <a:endParaRPr lang="en-US" sz="1800">
              <a:latin typeface="Arial Nova"/>
              <a:cs typeface="Calibri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1800" dirty="0">
                <a:latin typeface="Arial Nova"/>
                <a:cs typeface="Calibri"/>
              </a:rPr>
              <a:t>surroundings</a:t>
            </a:r>
            <a:endParaRPr lang="en-US" sz="1800">
              <a:latin typeface="Arial Nova"/>
              <a:cs typeface="Calibri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1800" dirty="0">
                <a:latin typeface="Arial Nova"/>
                <a:cs typeface="Calibri"/>
              </a:rPr>
              <a:t>sensor readings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46A034-294A-C167-A16E-0EFCCCC15C0E}"/>
              </a:ext>
            </a:extLst>
          </p:cNvPr>
          <p:cNvSpPr/>
          <p:nvPr/>
        </p:nvSpPr>
        <p:spPr>
          <a:xfrm>
            <a:off x="6450700" y="1625018"/>
            <a:ext cx="2557652" cy="82779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ea typeface="+mn-lt"/>
                <a:cs typeface="+mn-lt"/>
              </a:rPr>
              <a:t>Robot equipped with</a:t>
            </a:r>
            <a:endParaRPr lang="en-US" sz="1400" b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400" b="1" dirty="0">
                <a:ea typeface="+mn-lt"/>
                <a:cs typeface="+mn-lt"/>
              </a:rPr>
              <a:t>camera </a:t>
            </a:r>
            <a:endParaRPr lang="en-GB" sz="1400" b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400" b="1" dirty="0">
                <a:ea typeface="+mn-lt"/>
                <a:cs typeface="+mn-lt"/>
              </a:rPr>
              <a:t>laser scanner</a:t>
            </a:r>
            <a:endParaRPr lang="en-GB" sz="1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3793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3A02-AABE-7C2A-1EAA-060326BD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Arial Nova"/>
                <a:ea typeface="+mj-lt"/>
                <a:cs typeface="+mj-lt"/>
              </a:rPr>
              <a:t>RViz</a:t>
            </a:r>
            <a:r>
              <a:rPr lang="en-GB" dirty="0">
                <a:latin typeface="Arial Nova"/>
                <a:ea typeface="+mj-lt"/>
                <a:cs typeface="+mj-lt"/>
              </a:rPr>
              <a:t> vs Gazebo (vs </a:t>
            </a:r>
            <a:r>
              <a:rPr lang="en-GB" dirty="0" err="1">
                <a:latin typeface="Arial Nova"/>
                <a:ea typeface="+mj-lt"/>
                <a:cs typeface="+mj-lt"/>
              </a:rPr>
              <a:t>rqt</a:t>
            </a:r>
            <a:r>
              <a:rPr lang="en-GB" dirty="0">
                <a:latin typeface="Arial Nova"/>
                <a:ea typeface="+mj-lt"/>
                <a:cs typeface="+mj-lt"/>
              </a:rPr>
              <a:t>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18D3197-C9DB-8239-288A-32496E849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130" y="1509963"/>
            <a:ext cx="5662188" cy="452596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90C36C-5686-1986-A41B-CE2589A161FC}"/>
              </a:ext>
            </a:extLst>
          </p:cNvPr>
          <p:cNvSpPr txBox="1"/>
          <p:nvPr/>
        </p:nvSpPr>
        <p:spPr>
          <a:xfrm>
            <a:off x="6248849" y="2813183"/>
            <a:ext cx="260850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latin typeface="Arial Nova"/>
                <a:cs typeface="Calibri"/>
              </a:rPr>
              <a:t>GUI for ROS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latin typeface="Arial Nova"/>
                <a:cs typeface="Calibri"/>
              </a:rPr>
              <a:t>Transformation tree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latin typeface="Arial Nova"/>
                <a:cs typeface="Calibri"/>
              </a:rPr>
              <a:t>Dynamic reconfigure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latin typeface="Arial Nova"/>
                <a:cs typeface="Calibri"/>
              </a:rPr>
              <a:t>Topic graph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latin typeface="Arial Nova"/>
                <a:cs typeface="Calibri"/>
              </a:rPr>
              <a:t>Image viewer</a:t>
            </a:r>
          </a:p>
        </p:txBody>
      </p:sp>
    </p:spTree>
    <p:extLst>
      <p:ext uri="{BB962C8B-B14F-4D97-AF65-F5344CB8AC3E}">
        <p14:creationId xmlns:p14="http://schemas.microsoft.com/office/powerpoint/2010/main" val="1728001990"/>
      </p:ext>
    </p:extLst>
  </p:cSld>
  <p:clrMapOvr>
    <a:masterClrMapping/>
  </p:clrMapOvr>
</p:sld>
</file>

<file path=ppt/theme/theme1.xml><?xml version="1.0" encoding="utf-8"?>
<a:theme xmlns:a="http://schemas.openxmlformats.org/drawingml/2006/main" name="KEA presentation 06-08-2015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KEA presentation 06-08-2015</Template>
  <TotalTime>27905</TotalTime>
  <Words>1438</Words>
  <Application>Microsoft Office PowerPoint</Application>
  <PresentationFormat>On-screen Show (4:3)</PresentationFormat>
  <Paragraphs>385</Paragraphs>
  <Slides>52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Arial Nova</vt:lpstr>
      <vt:lpstr>Arial,Sans-Serif</vt:lpstr>
      <vt:lpstr>Calibri</vt:lpstr>
      <vt:lpstr>Liberation Sans</vt:lpstr>
      <vt:lpstr>StarSymbol</vt:lpstr>
      <vt:lpstr>KEA presentation 06-08-2015</vt:lpstr>
      <vt:lpstr>PowerPoint Presentation</vt:lpstr>
      <vt:lpstr>General</vt:lpstr>
      <vt:lpstr>Content</vt:lpstr>
      <vt:lpstr>Gazebo</vt:lpstr>
      <vt:lpstr>What is Gazebo?</vt:lpstr>
      <vt:lpstr>Why Simulation?</vt:lpstr>
      <vt:lpstr>Why Gazebo?</vt:lpstr>
      <vt:lpstr>Gazebo vs RViz</vt:lpstr>
      <vt:lpstr>RViz vs Gazebo (vs rqt)</vt:lpstr>
      <vt:lpstr>Gazebo Architecture</vt:lpstr>
      <vt:lpstr>Launch Gazebo </vt:lpstr>
      <vt:lpstr>Gazebo Elements</vt:lpstr>
      <vt:lpstr>Worlds</vt:lpstr>
      <vt:lpstr>Models</vt:lpstr>
      <vt:lpstr>Links</vt:lpstr>
      <vt:lpstr>Joints</vt:lpstr>
      <vt:lpstr>Sensors</vt:lpstr>
      <vt:lpstr>Links &amp; Joints</vt:lpstr>
      <vt:lpstr>Links &amp; Joints</vt:lpstr>
      <vt:lpstr>Links &amp; Joints</vt:lpstr>
      <vt:lpstr>Links &amp; Joints</vt:lpstr>
      <vt:lpstr>Links &amp; Joints</vt:lpstr>
      <vt:lpstr>Frames &amp; Transforms</vt:lpstr>
      <vt:lpstr>TF2</vt:lpstr>
      <vt:lpstr>TF2</vt:lpstr>
      <vt:lpstr>TF2</vt:lpstr>
      <vt:lpstr>TF2</vt:lpstr>
      <vt:lpstr>TF2</vt:lpstr>
      <vt:lpstr>URDF</vt:lpstr>
      <vt:lpstr>URDF</vt:lpstr>
      <vt:lpstr>URDF vs SDF</vt:lpstr>
      <vt:lpstr>Main elements</vt:lpstr>
      <vt:lpstr>Links</vt:lpstr>
      <vt:lpstr>Joints</vt:lpstr>
      <vt:lpstr>Links - Geometry</vt:lpstr>
      <vt:lpstr>Links  Material &amp; Origin</vt:lpstr>
      <vt:lpstr>Links Inertia &amp; Mass</vt:lpstr>
      <vt:lpstr>Joints</vt:lpstr>
      <vt:lpstr>Visual vs Collision</vt:lpstr>
      <vt:lpstr>Make a robot model</vt:lpstr>
      <vt:lpstr>Links</vt:lpstr>
      <vt:lpstr>Examine your URDF file</vt:lpstr>
      <vt:lpstr>Programming Exercise</vt:lpstr>
      <vt:lpstr>Programming Exercise</vt:lpstr>
      <vt:lpstr>PRACTICAL</vt:lpstr>
      <vt:lpstr>Terminator</vt:lpstr>
      <vt:lpstr>ROSBAG</vt:lpstr>
      <vt:lpstr>Rosbags</vt:lpstr>
      <vt:lpstr>Commands</vt:lpstr>
      <vt:lpstr>Export rosbag data </vt:lpstr>
      <vt:lpstr>Read data with Python (or any other language)</vt:lpstr>
      <vt:lpstr>Download Gazebo</vt:lpstr>
    </vt:vector>
  </TitlesOfParts>
  <Company>Syddansk Unversitet - University of Southern Denmark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 Science and Teaching</dc:title>
  <dc:creator>Jimmy Alison Jørgensen</dc:creator>
  <cp:lastModifiedBy>Avgi Kollakidou</cp:lastModifiedBy>
  <cp:revision>2012</cp:revision>
  <dcterms:created xsi:type="dcterms:W3CDTF">2015-09-01T05:42:49Z</dcterms:created>
  <dcterms:modified xsi:type="dcterms:W3CDTF">2023-10-03T09:13:00Z</dcterms:modified>
</cp:coreProperties>
</file>